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051" r:id="rId4"/>
  </p:sldMasterIdLst>
  <p:notesMasterIdLst>
    <p:notesMasterId r:id="rId67"/>
  </p:notesMasterIdLst>
  <p:handoutMasterIdLst>
    <p:handoutMasterId r:id="rId68"/>
  </p:handoutMasterIdLst>
  <p:sldIdLst>
    <p:sldId id="1028" r:id="rId5"/>
    <p:sldId id="1213" r:id="rId6"/>
    <p:sldId id="1222" r:id="rId7"/>
    <p:sldId id="1223" r:id="rId8"/>
    <p:sldId id="1312" r:id="rId9"/>
    <p:sldId id="1326" r:id="rId10"/>
    <p:sldId id="1327" r:id="rId11"/>
    <p:sldId id="1328" r:id="rId12"/>
    <p:sldId id="1329" r:id="rId13"/>
    <p:sldId id="1307" r:id="rId14"/>
    <p:sldId id="1308" r:id="rId15"/>
    <p:sldId id="1309" r:id="rId16"/>
    <p:sldId id="1314" r:id="rId17"/>
    <p:sldId id="1261" r:id="rId18"/>
    <p:sldId id="1230" r:id="rId19"/>
    <p:sldId id="1231" r:id="rId20"/>
    <p:sldId id="1232" r:id="rId21"/>
    <p:sldId id="1233" r:id="rId22"/>
    <p:sldId id="1262" r:id="rId23"/>
    <p:sldId id="1263" r:id="rId24"/>
    <p:sldId id="1264" r:id="rId25"/>
    <p:sldId id="1266" r:id="rId26"/>
    <p:sldId id="1267" r:id="rId27"/>
    <p:sldId id="1325" r:id="rId28"/>
    <p:sldId id="1265" r:id="rId29"/>
    <p:sldId id="1269" r:id="rId30"/>
    <p:sldId id="1268" r:id="rId31"/>
    <p:sldId id="1271" r:id="rId32"/>
    <p:sldId id="1272" r:id="rId33"/>
    <p:sldId id="1273" r:id="rId34"/>
    <p:sldId id="1274" r:id="rId35"/>
    <p:sldId id="1275" r:id="rId36"/>
    <p:sldId id="1270" r:id="rId37"/>
    <p:sldId id="1281" r:id="rId38"/>
    <p:sldId id="1319" r:id="rId39"/>
    <p:sldId id="1330" r:id="rId40"/>
    <p:sldId id="1276" r:id="rId41"/>
    <p:sldId id="1277" r:id="rId42"/>
    <p:sldId id="1332" r:id="rId43"/>
    <p:sldId id="1279" r:id="rId44"/>
    <p:sldId id="1280" r:id="rId45"/>
    <p:sldId id="1318" r:id="rId46"/>
    <p:sldId id="1304" r:id="rId47"/>
    <p:sldId id="1306" r:id="rId48"/>
    <p:sldId id="1310" r:id="rId49"/>
    <p:sldId id="1284" r:id="rId50"/>
    <p:sldId id="1313" r:id="rId51"/>
    <p:sldId id="1323" r:id="rId52"/>
    <p:sldId id="1324" r:id="rId53"/>
    <p:sldId id="1283" r:id="rId54"/>
    <p:sldId id="1286" r:id="rId55"/>
    <p:sldId id="1302" r:id="rId56"/>
    <p:sldId id="1295" r:id="rId57"/>
    <p:sldId id="1296" r:id="rId58"/>
    <p:sldId id="1297" r:id="rId59"/>
    <p:sldId id="1303" r:id="rId60"/>
    <p:sldId id="1298" r:id="rId61"/>
    <p:sldId id="1333" r:id="rId62"/>
    <p:sldId id="1294" r:id="rId63"/>
    <p:sldId id="1299" r:id="rId64"/>
    <p:sldId id="1315" r:id="rId65"/>
    <p:sldId id="1317" r:id="rId66"/>
  </p:sldIdLst>
  <p:sldSz cx="12192000" cy="6858000"/>
  <p:notesSz cx="6781800" cy="9880600"/>
  <p:defaultTextStyle>
    <a:defPPr>
      <a:defRPr lang="en-US"/>
    </a:defPPr>
    <a:lvl1pPr algn="r" rtl="0" fontAlgn="base">
      <a:spcBef>
        <a:spcPct val="0"/>
      </a:spcBef>
      <a:spcAft>
        <a:spcPct val="0"/>
      </a:spcAft>
      <a:defRPr kern="1200">
        <a:solidFill>
          <a:schemeClr val="tx1"/>
        </a:solidFill>
        <a:latin typeface="Arial" charset="0"/>
        <a:ea typeface="+mn-ea"/>
        <a:cs typeface="+mn-cs"/>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Cabecera" id="{0D75AA8E-009A-4DC5-9498-61F817403DF3}">
          <p14:sldIdLst>
            <p14:sldId id="1028"/>
          </p14:sldIdLst>
        </p14:section>
        <p14:section name="Concepto de computador" id="{71B25785-13F6-4A48-B005-1ED25346BA28}">
          <p14:sldIdLst>
            <p14:sldId id="1213"/>
            <p14:sldId id="1222"/>
          </p14:sldIdLst>
        </p14:section>
        <p14:section name="Breve historia" id="{E7567CBB-6A03-4A75-B7DA-A917BF49AB23}">
          <p14:sldIdLst>
            <p14:sldId id="1223"/>
            <p14:sldId id="1312"/>
            <p14:sldId id="1326"/>
            <p14:sldId id="1327"/>
            <p14:sldId id="1328"/>
            <p14:sldId id="1329"/>
            <p14:sldId id="1307"/>
            <p14:sldId id="1308"/>
            <p14:sldId id="1309"/>
            <p14:sldId id="1314"/>
            <p14:sldId id="1261"/>
            <p14:sldId id="1230"/>
            <p14:sldId id="1231"/>
            <p14:sldId id="1232"/>
            <p14:sldId id="1233"/>
            <p14:sldId id="1262"/>
            <p14:sldId id="1263"/>
            <p14:sldId id="1264"/>
            <p14:sldId id="1266"/>
            <p14:sldId id="1267"/>
            <p14:sldId id="1325"/>
            <p14:sldId id="1265"/>
            <p14:sldId id="1269"/>
            <p14:sldId id="1268"/>
            <p14:sldId id="1271"/>
            <p14:sldId id="1272"/>
            <p14:sldId id="1273"/>
            <p14:sldId id="1274"/>
            <p14:sldId id="1275"/>
            <p14:sldId id="1270"/>
            <p14:sldId id="1281"/>
            <p14:sldId id="1319"/>
            <p14:sldId id="1330"/>
            <p14:sldId id="1276"/>
            <p14:sldId id="1277"/>
            <p14:sldId id="1332"/>
            <p14:sldId id="1279"/>
            <p14:sldId id="1280"/>
            <p14:sldId id="1318"/>
            <p14:sldId id="1304"/>
            <p14:sldId id="1306"/>
            <p14:sldId id="1310"/>
            <p14:sldId id="1284"/>
          </p14:sldIdLst>
        </p14:section>
        <p14:section name="Ley de Moore" id="{188440F0-A019-4180-B981-ED574A35363F}">
          <p14:sldIdLst>
            <p14:sldId id="1313"/>
            <p14:sldId id="1323"/>
            <p14:sldId id="1324"/>
            <p14:sldId id="1283"/>
            <p14:sldId id="1286"/>
          </p14:sldIdLst>
        </p14:section>
        <p14:section name="Fabricación de microchips" id="{D6D0B541-FA62-4DBB-B9F6-EB0777BF716C}">
          <p14:sldIdLst>
            <p14:sldId id="1302"/>
            <p14:sldId id="1295"/>
            <p14:sldId id="1296"/>
            <p14:sldId id="1297"/>
            <p14:sldId id="1303"/>
            <p14:sldId id="1298"/>
            <p14:sldId id="1333"/>
            <p14:sldId id="1294"/>
            <p14:sldId id="1299"/>
            <p14:sldId id="1315"/>
            <p14:sldId id="131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12">
          <p15:clr>
            <a:srgbClr val="A4A3A4"/>
          </p15:clr>
        </p15:guide>
        <p15:guide id="2" pos="21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casado" initials="r"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F2DDBB"/>
    <a:srgbClr val="FF9900"/>
    <a:srgbClr val="C1D6FF"/>
    <a:srgbClr val="FFE7B7"/>
    <a:srgbClr val="CCFFCC"/>
    <a:srgbClr val="FFFF00"/>
    <a:srgbClr val="FFFFCC"/>
    <a:srgbClr val="FF33CC"/>
    <a:srgbClr val="FF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5C3000-8F8C-40D1-A064-92B45984C76C}" v="874" dt="2024-01-30T17:36:29.845"/>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26851" autoAdjust="0"/>
    <p:restoredTop sz="94719" autoAdjust="0"/>
  </p:normalViewPr>
  <p:slideViewPr>
    <p:cSldViewPr snapToGrid="0" snapToObjects="1">
      <p:cViewPr varScale="1">
        <p:scale>
          <a:sx n="121" d="100"/>
          <a:sy n="121" d="100"/>
        </p:scale>
        <p:origin x="1896" y="72"/>
      </p:cViewPr>
      <p:guideLst>
        <p:guide orient="horz" pos="2160"/>
        <p:guide pos="3840"/>
      </p:guideLst>
    </p:cSldViewPr>
  </p:slideViewPr>
  <p:outlineViewPr>
    <p:cViewPr>
      <p:scale>
        <a:sx n="33" d="100"/>
        <a:sy n="33" d="100"/>
      </p:scale>
      <p:origin x="0" y="-44184"/>
    </p:cViewPr>
  </p:outlineViewPr>
  <p:notesTextViewPr>
    <p:cViewPr>
      <p:scale>
        <a:sx n="3" d="2"/>
        <a:sy n="3" d="2"/>
      </p:scale>
      <p:origin x="0" y="0"/>
    </p:cViewPr>
  </p:notesTextViewPr>
  <p:sorterViewPr>
    <p:cViewPr varScale="1">
      <p:scale>
        <a:sx n="1" d="1"/>
        <a:sy n="1" d="1"/>
      </p:scale>
      <p:origin x="0" y="-12307"/>
    </p:cViewPr>
  </p:sorterViewPr>
  <p:notesViewPr>
    <p:cSldViewPr snapToGrid="0" snapToObjects="1">
      <p:cViewPr varScale="1">
        <p:scale>
          <a:sx n="85" d="100"/>
          <a:sy n="85" d="100"/>
        </p:scale>
        <p:origin x="5414" y="58"/>
      </p:cViewPr>
      <p:guideLst>
        <p:guide orient="horz" pos="3112"/>
        <p:guide pos="21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fael Casado González" userId="1c71fca1-7e6b-4c6f-8614-522343b393e6" providerId="ADAL" clId="{AE5C3000-8F8C-40D1-A064-92B45984C76C}"/>
    <pc:docChg chg="undo redo custSel addSld delSld modSld modMainMaster modSection modNotesMaster">
      <pc:chgData name="Rafael Casado González" userId="1c71fca1-7e6b-4c6f-8614-522343b393e6" providerId="ADAL" clId="{AE5C3000-8F8C-40D1-A064-92B45984C76C}" dt="2024-01-30T17:36:29.845" v="1472" actId="478"/>
      <pc:docMkLst>
        <pc:docMk/>
      </pc:docMkLst>
      <pc:sldChg chg="modSp mod">
        <pc:chgData name="Rafael Casado González" userId="1c71fca1-7e6b-4c6f-8614-522343b393e6" providerId="ADAL" clId="{AE5C3000-8F8C-40D1-A064-92B45984C76C}" dt="2023-11-12T17:40:54.341" v="1109" actId="962"/>
        <pc:sldMkLst>
          <pc:docMk/>
          <pc:sldMk cId="2730149711" sldId="1028"/>
        </pc:sldMkLst>
        <pc:picChg chg="mod">
          <ac:chgData name="Rafael Casado González" userId="1c71fca1-7e6b-4c6f-8614-522343b393e6" providerId="ADAL" clId="{AE5C3000-8F8C-40D1-A064-92B45984C76C}" dt="2023-11-12T17:40:54.341" v="1109" actId="962"/>
          <ac:picMkLst>
            <pc:docMk/>
            <pc:sldMk cId="2730149711" sldId="1028"/>
            <ac:picMk id="4" creationId="{00000000-0000-0000-0000-000000000000}"/>
          </ac:picMkLst>
        </pc:picChg>
      </pc:sldChg>
      <pc:sldChg chg="addSp delSp modSp mod modClrScheme chgLayout modNotes">
        <pc:chgData name="Rafael Casado González" userId="1c71fca1-7e6b-4c6f-8614-522343b393e6" providerId="ADAL" clId="{AE5C3000-8F8C-40D1-A064-92B45984C76C}" dt="2023-11-12T17:40:51.863" v="1108" actId="962"/>
        <pc:sldMkLst>
          <pc:docMk/>
          <pc:sldMk cId="3260356409" sldId="1213"/>
        </pc:sldMkLst>
        <pc:spChg chg="add del mod">
          <ac:chgData name="Rafael Casado González" userId="1c71fca1-7e6b-4c6f-8614-522343b393e6" providerId="ADAL" clId="{AE5C3000-8F8C-40D1-A064-92B45984C76C}" dt="2023-11-12T15:52:40.251" v="34" actId="6264"/>
          <ac:spMkLst>
            <pc:docMk/>
            <pc:sldMk cId="3260356409" sldId="1213"/>
            <ac:spMk id="2" creationId="{C47C1CBA-30E9-B89A-C514-3AAB712AF344}"/>
          </ac:spMkLst>
        </pc:spChg>
        <pc:spChg chg="add del mod">
          <ac:chgData name="Rafael Casado González" userId="1c71fca1-7e6b-4c6f-8614-522343b393e6" providerId="ADAL" clId="{AE5C3000-8F8C-40D1-A064-92B45984C76C}" dt="2023-11-12T15:52:40.251" v="34" actId="6264"/>
          <ac:spMkLst>
            <pc:docMk/>
            <pc:sldMk cId="3260356409" sldId="1213"/>
            <ac:spMk id="3" creationId="{9E1DC626-994D-E5CF-BB04-AB865E274189}"/>
          </ac:spMkLst>
        </pc:spChg>
        <pc:spChg chg="add del mod">
          <ac:chgData name="Rafael Casado González" userId="1c71fca1-7e6b-4c6f-8614-522343b393e6" providerId="ADAL" clId="{AE5C3000-8F8C-40D1-A064-92B45984C76C}" dt="2023-11-12T15:52:40.251" v="34" actId="6264"/>
          <ac:spMkLst>
            <pc:docMk/>
            <pc:sldMk cId="3260356409" sldId="1213"/>
            <ac:spMk id="4" creationId="{8565283A-A345-88ED-F98D-21D4F8B15629}"/>
          </ac:spMkLst>
        </pc:spChg>
        <pc:spChg chg="mod ord">
          <ac:chgData name="Rafael Casado González" userId="1c71fca1-7e6b-4c6f-8614-522343b393e6" providerId="ADAL" clId="{AE5C3000-8F8C-40D1-A064-92B45984C76C}" dt="2023-11-12T15:59:27.563" v="76" actId="6264"/>
          <ac:spMkLst>
            <pc:docMk/>
            <pc:sldMk cId="3260356409" sldId="1213"/>
            <ac:spMk id="5" creationId="{00000000-0000-0000-0000-000000000000}"/>
          </ac:spMkLst>
        </pc:spChg>
        <pc:spChg chg="add del mod">
          <ac:chgData name="Rafael Casado González" userId="1c71fca1-7e6b-4c6f-8614-522343b393e6" providerId="ADAL" clId="{AE5C3000-8F8C-40D1-A064-92B45984C76C}" dt="2023-11-12T15:52:55.049" v="36" actId="6264"/>
          <ac:spMkLst>
            <pc:docMk/>
            <pc:sldMk cId="3260356409" sldId="1213"/>
            <ac:spMk id="6" creationId="{0AB8DB2B-7819-C2DD-647B-D407F3C4D389}"/>
          </ac:spMkLst>
        </pc:spChg>
        <pc:spChg chg="add del mod">
          <ac:chgData name="Rafael Casado González" userId="1c71fca1-7e6b-4c6f-8614-522343b393e6" providerId="ADAL" clId="{AE5C3000-8F8C-40D1-A064-92B45984C76C}" dt="2023-11-12T15:52:55.049" v="36" actId="6264"/>
          <ac:spMkLst>
            <pc:docMk/>
            <pc:sldMk cId="3260356409" sldId="1213"/>
            <ac:spMk id="7" creationId="{82A07DEB-AFC2-118A-3809-DD41D6C88435}"/>
          </ac:spMkLst>
        </pc:spChg>
        <pc:spChg chg="add del mod">
          <ac:chgData name="Rafael Casado González" userId="1c71fca1-7e6b-4c6f-8614-522343b393e6" providerId="ADAL" clId="{AE5C3000-8F8C-40D1-A064-92B45984C76C}" dt="2023-11-12T15:52:55.049" v="36" actId="6264"/>
          <ac:spMkLst>
            <pc:docMk/>
            <pc:sldMk cId="3260356409" sldId="1213"/>
            <ac:spMk id="8" creationId="{FFFDBE73-AF8F-D7AA-F270-09D59CE500A7}"/>
          </ac:spMkLst>
        </pc:spChg>
        <pc:spChg chg="add del mod">
          <ac:chgData name="Rafael Casado González" userId="1c71fca1-7e6b-4c6f-8614-522343b393e6" providerId="ADAL" clId="{AE5C3000-8F8C-40D1-A064-92B45984C76C}" dt="2023-11-12T15:53:14.472" v="40" actId="6264"/>
          <ac:spMkLst>
            <pc:docMk/>
            <pc:sldMk cId="3260356409" sldId="1213"/>
            <ac:spMk id="9" creationId="{5CA7812C-30BD-1DD6-FC2F-79EF3128B1B4}"/>
          </ac:spMkLst>
        </pc:spChg>
        <pc:spChg chg="add del mod">
          <ac:chgData name="Rafael Casado González" userId="1c71fca1-7e6b-4c6f-8614-522343b393e6" providerId="ADAL" clId="{AE5C3000-8F8C-40D1-A064-92B45984C76C}" dt="2023-11-12T15:53:14.472" v="40" actId="6264"/>
          <ac:spMkLst>
            <pc:docMk/>
            <pc:sldMk cId="3260356409" sldId="1213"/>
            <ac:spMk id="10" creationId="{3D6EB012-3A02-529B-77BB-B81F59A85D0D}"/>
          </ac:spMkLst>
        </pc:spChg>
        <pc:spChg chg="add del mod">
          <ac:chgData name="Rafael Casado González" userId="1c71fca1-7e6b-4c6f-8614-522343b393e6" providerId="ADAL" clId="{AE5C3000-8F8C-40D1-A064-92B45984C76C}" dt="2023-11-12T15:53:14.472" v="40" actId="6264"/>
          <ac:spMkLst>
            <pc:docMk/>
            <pc:sldMk cId="3260356409" sldId="1213"/>
            <ac:spMk id="11" creationId="{2B235D91-3E70-7E37-555B-C778B4F6EB28}"/>
          </ac:spMkLst>
        </pc:spChg>
        <pc:spChg chg="add del mod">
          <ac:chgData name="Rafael Casado González" userId="1c71fca1-7e6b-4c6f-8614-522343b393e6" providerId="ADAL" clId="{AE5C3000-8F8C-40D1-A064-92B45984C76C}" dt="2023-11-12T15:59:27.563" v="76" actId="6264"/>
          <ac:spMkLst>
            <pc:docMk/>
            <pc:sldMk cId="3260356409" sldId="1213"/>
            <ac:spMk id="12" creationId="{529E0499-976D-9537-E7B7-F3D61AB5714F}"/>
          </ac:spMkLst>
        </pc:spChg>
        <pc:spChg chg="add del mod">
          <ac:chgData name="Rafael Casado González" userId="1c71fca1-7e6b-4c6f-8614-522343b393e6" providerId="ADAL" clId="{AE5C3000-8F8C-40D1-A064-92B45984C76C}" dt="2023-11-12T15:59:27.563" v="76" actId="6264"/>
          <ac:spMkLst>
            <pc:docMk/>
            <pc:sldMk cId="3260356409" sldId="1213"/>
            <ac:spMk id="13" creationId="{BC623963-DC5A-D62C-1EE8-90067A266EFE}"/>
          </ac:spMkLst>
        </pc:spChg>
        <pc:spChg chg="add del mod">
          <ac:chgData name="Rafael Casado González" userId="1c71fca1-7e6b-4c6f-8614-522343b393e6" providerId="ADAL" clId="{AE5C3000-8F8C-40D1-A064-92B45984C76C}" dt="2023-11-12T15:59:27.563" v="76" actId="6264"/>
          <ac:spMkLst>
            <pc:docMk/>
            <pc:sldMk cId="3260356409" sldId="1213"/>
            <ac:spMk id="14" creationId="{F6FA3A6B-62DC-0573-D065-38236DA72E6A}"/>
          </ac:spMkLst>
        </pc:spChg>
        <pc:spChg chg="mod ord">
          <ac:chgData name="Rafael Casado González" userId="1c71fca1-7e6b-4c6f-8614-522343b393e6" providerId="ADAL" clId="{AE5C3000-8F8C-40D1-A064-92B45984C76C}" dt="2023-11-12T15:59:27.563" v="76" actId="6264"/>
          <ac:spMkLst>
            <pc:docMk/>
            <pc:sldMk cId="3260356409" sldId="1213"/>
            <ac:spMk id="10243" creationId="{00000000-0000-0000-0000-000000000000}"/>
          </ac:spMkLst>
        </pc:spChg>
        <pc:spChg chg="mod ord">
          <ac:chgData name="Rafael Casado González" userId="1c71fca1-7e6b-4c6f-8614-522343b393e6" providerId="ADAL" clId="{AE5C3000-8F8C-40D1-A064-92B45984C76C}" dt="2023-11-12T15:59:37.882" v="78" actId="113"/>
          <ac:spMkLst>
            <pc:docMk/>
            <pc:sldMk cId="3260356409" sldId="1213"/>
            <ac:spMk id="10244" creationId="{00000000-0000-0000-0000-000000000000}"/>
          </ac:spMkLst>
        </pc:spChg>
        <pc:picChg chg="mod">
          <ac:chgData name="Rafael Casado González" userId="1c71fca1-7e6b-4c6f-8614-522343b393e6" providerId="ADAL" clId="{AE5C3000-8F8C-40D1-A064-92B45984C76C}" dt="2023-11-12T17:40:51.863" v="1108" actId="962"/>
          <ac:picMkLst>
            <pc:docMk/>
            <pc:sldMk cId="3260356409" sldId="1213"/>
            <ac:picMk id="37" creationId="{00000000-0000-0000-0000-000000000000}"/>
          </ac:picMkLst>
        </pc:picChg>
      </pc:sldChg>
      <pc:sldChg chg="addSp delSp modSp mod chgLayout modNotes">
        <pc:chgData name="Rafael Casado González" userId="1c71fca1-7e6b-4c6f-8614-522343b393e6" providerId="ADAL" clId="{AE5C3000-8F8C-40D1-A064-92B45984C76C}" dt="2023-11-12T17:40:49.117" v="1107" actId="962"/>
        <pc:sldMkLst>
          <pc:docMk/>
          <pc:sldMk cId="1125602878" sldId="1222"/>
        </pc:sldMkLst>
        <pc:spChg chg="add del mod">
          <ac:chgData name="Rafael Casado González" userId="1c71fca1-7e6b-4c6f-8614-522343b393e6" providerId="ADAL" clId="{AE5C3000-8F8C-40D1-A064-92B45984C76C}" dt="2023-11-12T15:54:46.365" v="49" actId="6264"/>
          <ac:spMkLst>
            <pc:docMk/>
            <pc:sldMk cId="1125602878" sldId="1222"/>
            <ac:spMk id="2" creationId="{02ADCB43-073B-CC1D-C63D-D627C8593563}"/>
          </ac:spMkLst>
        </pc:spChg>
        <pc:spChg chg="add del mod">
          <ac:chgData name="Rafael Casado González" userId="1c71fca1-7e6b-4c6f-8614-522343b393e6" providerId="ADAL" clId="{AE5C3000-8F8C-40D1-A064-92B45984C76C}" dt="2023-11-12T15:54:46.365" v="49" actId="6264"/>
          <ac:spMkLst>
            <pc:docMk/>
            <pc:sldMk cId="1125602878" sldId="1222"/>
            <ac:spMk id="3" creationId="{C7E2537B-6A22-08D6-7A0D-BEA2282CA41D}"/>
          </ac:spMkLst>
        </pc:spChg>
        <pc:spChg chg="add del mod">
          <ac:chgData name="Rafael Casado González" userId="1c71fca1-7e6b-4c6f-8614-522343b393e6" providerId="ADAL" clId="{AE5C3000-8F8C-40D1-A064-92B45984C76C}" dt="2023-11-12T15:54:46.365" v="49" actId="6264"/>
          <ac:spMkLst>
            <pc:docMk/>
            <pc:sldMk cId="1125602878" sldId="1222"/>
            <ac:spMk id="4" creationId="{71811D1E-46E0-65AE-57D8-3CBA4C652DAE}"/>
          </ac:spMkLst>
        </pc:spChg>
        <pc:spChg chg="mod ord">
          <ac:chgData name="Rafael Casado González" userId="1c71fca1-7e6b-4c6f-8614-522343b393e6" providerId="ADAL" clId="{AE5C3000-8F8C-40D1-A064-92B45984C76C}" dt="2023-11-12T15:59:55.175" v="81" actId="6264"/>
          <ac:spMkLst>
            <pc:docMk/>
            <pc:sldMk cId="1125602878" sldId="1222"/>
            <ac:spMk id="5" creationId="{00000000-0000-0000-0000-000000000000}"/>
          </ac:spMkLst>
        </pc:spChg>
        <pc:spChg chg="mod">
          <ac:chgData name="Rafael Casado González" userId="1c71fca1-7e6b-4c6f-8614-522343b393e6" providerId="ADAL" clId="{AE5C3000-8F8C-40D1-A064-92B45984C76C}" dt="2023-11-12T16:00:25.944" v="87" actId="1076"/>
          <ac:spMkLst>
            <pc:docMk/>
            <pc:sldMk cId="1125602878" sldId="1222"/>
            <ac:spMk id="7" creationId="{00000000-0000-0000-0000-000000000000}"/>
          </ac:spMkLst>
        </pc:spChg>
        <pc:spChg chg="mod">
          <ac:chgData name="Rafael Casado González" userId="1c71fca1-7e6b-4c6f-8614-522343b393e6" providerId="ADAL" clId="{AE5C3000-8F8C-40D1-A064-92B45984C76C}" dt="2023-11-12T16:00:25.944" v="87" actId="1076"/>
          <ac:spMkLst>
            <pc:docMk/>
            <pc:sldMk cId="1125602878" sldId="1222"/>
            <ac:spMk id="8" creationId="{00000000-0000-0000-0000-000000000000}"/>
          </ac:spMkLst>
        </pc:spChg>
        <pc:spChg chg="mod">
          <ac:chgData name="Rafael Casado González" userId="1c71fca1-7e6b-4c6f-8614-522343b393e6" providerId="ADAL" clId="{AE5C3000-8F8C-40D1-A064-92B45984C76C}" dt="2023-11-12T16:00:25.944" v="87" actId="1076"/>
          <ac:spMkLst>
            <pc:docMk/>
            <pc:sldMk cId="1125602878" sldId="1222"/>
            <ac:spMk id="9" creationId="{00000000-0000-0000-0000-000000000000}"/>
          </ac:spMkLst>
        </pc:spChg>
        <pc:spChg chg="mod">
          <ac:chgData name="Rafael Casado González" userId="1c71fca1-7e6b-4c6f-8614-522343b393e6" providerId="ADAL" clId="{AE5C3000-8F8C-40D1-A064-92B45984C76C}" dt="2023-11-12T16:00:25.944" v="87" actId="1076"/>
          <ac:spMkLst>
            <pc:docMk/>
            <pc:sldMk cId="1125602878" sldId="1222"/>
            <ac:spMk id="10" creationId="{00000000-0000-0000-0000-000000000000}"/>
          </ac:spMkLst>
        </pc:spChg>
        <pc:spChg chg="mod">
          <ac:chgData name="Rafael Casado González" userId="1c71fca1-7e6b-4c6f-8614-522343b393e6" providerId="ADAL" clId="{AE5C3000-8F8C-40D1-A064-92B45984C76C}" dt="2023-11-12T16:00:25.944" v="87" actId="1076"/>
          <ac:spMkLst>
            <pc:docMk/>
            <pc:sldMk cId="1125602878" sldId="1222"/>
            <ac:spMk id="11" creationId="{00000000-0000-0000-0000-000000000000}"/>
          </ac:spMkLst>
        </pc:spChg>
        <pc:spChg chg="mod">
          <ac:chgData name="Rafael Casado González" userId="1c71fca1-7e6b-4c6f-8614-522343b393e6" providerId="ADAL" clId="{AE5C3000-8F8C-40D1-A064-92B45984C76C}" dt="2023-11-12T16:00:25.944" v="87" actId="1076"/>
          <ac:spMkLst>
            <pc:docMk/>
            <pc:sldMk cId="1125602878" sldId="1222"/>
            <ac:spMk id="12" creationId="{00000000-0000-0000-0000-000000000000}"/>
          </ac:spMkLst>
        </pc:spChg>
        <pc:spChg chg="mod">
          <ac:chgData name="Rafael Casado González" userId="1c71fca1-7e6b-4c6f-8614-522343b393e6" providerId="ADAL" clId="{AE5C3000-8F8C-40D1-A064-92B45984C76C}" dt="2023-11-12T16:00:25.944" v="87" actId="1076"/>
          <ac:spMkLst>
            <pc:docMk/>
            <pc:sldMk cId="1125602878" sldId="1222"/>
            <ac:spMk id="13" creationId="{00000000-0000-0000-0000-000000000000}"/>
          </ac:spMkLst>
        </pc:spChg>
        <pc:spChg chg="add del mod">
          <ac:chgData name="Rafael Casado González" userId="1c71fca1-7e6b-4c6f-8614-522343b393e6" providerId="ADAL" clId="{AE5C3000-8F8C-40D1-A064-92B45984C76C}" dt="2023-11-12T15:59:55.175" v="81" actId="6264"/>
          <ac:spMkLst>
            <pc:docMk/>
            <pc:sldMk cId="1125602878" sldId="1222"/>
            <ac:spMk id="15" creationId="{5964BADC-71AF-FEEE-D8AE-611D92FF7D4A}"/>
          </ac:spMkLst>
        </pc:spChg>
        <pc:spChg chg="add del mod">
          <ac:chgData name="Rafael Casado González" userId="1c71fca1-7e6b-4c6f-8614-522343b393e6" providerId="ADAL" clId="{AE5C3000-8F8C-40D1-A064-92B45984C76C}" dt="2023-11-12T15:59:55.175" v="81" actId="6264"/>
          <ac:spMkLst>
            <pc:docMk/>
            <pc:sldMk cId="1125602878" sldId="1222"/>
            <ac:spMk id="16" creationId="{E8E6C6BF-41F6-E293-81A6-F7C77CB3B721}"/>
          </ac:spMkLst>
        </pc:spChg>
        <pc:spChg chg="add del mod">
          <ac:chgData name="Rafael Casado González" userId="1c71fca1-7e6b-4c6f-8614-522343b393e6" providerId="ADAL" clId="{AE5C3000-8F8C-40D1-A064-92B45984C76C}" dt="2023-11-12T15:59:55.175" v="81" actId="6264"/>
          <ac:spMkLst>
            <pc:docMk/>
            <pc:sldMk cId="1125602878" sldId="1222"/>
            <ac:spMk id="17" creationId="{3E7F9BAA-12F9-E6F3-7A0B-F158E140CBF3}"/>
          </ac:spMkLst>
        </pc:spChg>
        <pc:spChg chg="mod ord">
          <ac:chgData name="Rafael Casado González" userId="1c71fca1-7e6b-4c6f-8614-522343b393e6" providerId="ADAL" clId="{AE5C3000-8F8C-40D1-A064-92B45984C76C}" dt="2023-11-12T15:59:55.175" v="81" actId="6264"/>
          <ac:spMkLst>
            <pc:docMk/>
            <pc:sldMk cId="1125602878" sldId="1222"/>
            <ac:spMk id="10243" creationId="{00000000-0000-0000-0000-000000000000}"/>
          </ac:spMkLst>
        </pc:spChg>
        <pc:spChg chg="mod ord">
          <ac:chgData name="Rafael Casado González" userId="1c71fca1-7e6b-4c6f-8614-522343b393e6" providerId="ADAL" clId="{AE5C3000-8F8C-40D1-A064-92B45984C76C}" dt="2023-11-12T16:00:28.266" v="88" actId="20577"/>
          <ac:spMkLst>
            <pc:docMk/>
            <pc:sldMk cId="1125602878" sldId="1222"/>
            <ac:spMk id="10244" creationId="{00000000-0000-0000-0000-000000000000}"/>
          </ac:spMkLst>
        </pc:spChg>
        <pc:grpChg chg="mod">
          <ac:chgData name="Rafael Casado González" userId="1c71fca1-7e6b-4c6f-8614-522343b393e6" providerId="ADAL" clId="{AE5C3000-8F8C-40D1-A064-92B45984C76C}" dt="2023-11-12T16:00:25.944" v="87" actId="1076"/>
          <ac:grpSpMkLst>
            <pc:docMk/>
            <pc:sldMk cId="1125602878" sldId="1222"/>
            <ac:grpSpMk id="6" creationId="{00000000-0000-0000-0000-000000000000}"/>
          </ac:grpSpMkLst>
        </pc:grpChg>
        <pc:picChg chg="mod">
          <ac:chgData name="Rafael Casado González" userId="1c71fca1-7e6b-4c6f-8614-522343b393e6" providerId="ADAL" clId="{AE5C3000-8F8C-40D1-A064-92B45984C76C}" dt="2023-11-12T17:40:49.117" v="1107" actId="962"/>
          <ac:picMkLst>
            <pc:docMk/>
            <pc:sldMk cId="1125602878" sldId="1222"/>
            <ac:picMk id="14" creationId="{00000000-0000-0000-0000-000000000000}"/>
          </ac:picMkLst>
        </pc:picChg>
      </pc:sldChg>
      <pc:sldChg chg="addSp delSp modSp mod chgLayout">
        <pc:chgData name="Rafael Casado González" userId="1c71fca1-7e6b-4c6f-8614-522343b393e6" providerId="ADAL" clId="{AE5C3000-8F8C-40D1-A064-92B45984C76C}" dt="2023-11-12T17:40:45.290" v="1106" actId="962"/>
        <pc:sldMkLst>
          <pc:docMk/>
          <pc:sldMk cId="1520873812" sldId="1223"/>
        </pc:sldMkLst>
        <pc:spChg chg="add del mod">
          <ac:chgData name="Rafael Casado González" userId="1c71fca1-7e6b-4c6f-8614-522343b393e6" providerId="ADAL" clId="{AE5C3000-8F8C-40D1-A064-92B45984C76C}" dt="2023-11-12T15:55:24.916" v="54" actId="6264"/>
          <ac:spMkLst>
            <pc:docMk/>
            <pc:sldMk cId="1520873812" sldId="1223"/>
            <ac:spMk id="2" creationId="{1E068453-D42D-FDBC-0C05-20BF886AA23D}"/>
          </ac:spMkLst>
        </pc:spChg>
        <pc:spChg chg="add del mod">
          <ac:chgData name="Rafael Casado González" userId="1c71fca1-7e6b-4c6f-8614-522343b393e6" providerId="ADAL" clId="{AE5C3000-8F8C-40D1-A064-92B45984C76C}" dt="2023-11-12T15:55:24.916" v="54" actId="6264"/>
          <ac:spMkLst>
            <pc:docMk/>
            <pc:sldMk cId="1520873812" sldId="1223"/>
            <ac:spMk id="3" creationId="{A9688F49-81AB-385B-7DA4-5E1663B30EBA}"/>
          </ac:spMkLst>
        </pc:spChg>
        <pc:spChg chg="add del mod">
          <ac:chgData name="Rafael Casado González" userId="1c71fca1-7e6b-4c6f-8614-522343b393e6" providerId="ADAL" clId="{AE5C3000-8F8C-40D1-A064-92B45984C76C}" dt="2023-11-12T16:00:37.209" v="89" actId="6264"/>
          <ac:spMkLst>
            <pc:docMk/>
            <pc:sldMk cId="1520873812" sldId="1223"/>
            <ac:spMk id="4" creationId="{959C6E72-D4A3-D050-76D1-C56DAE6C034D}"/>
          </ac:spMkLst>
        </pc:spChg>
        <pc:spChg chg="mod ord">
          <ac:chgData name="Rafael Casado González" userId="1c71fca1-7e6b-4c6f-8614-522343b393e6" providerId="ADAL" clId="{AE5C3000-8F8C-40D1-A064-92B45984C76C}" dt="2023-11-12T16:01:10.156" v="100" actId="14100"/>
          <ac:spMkLst>
            <pc:docMk/>
            <pc:sldMk cId="1520873812" sldId="1223"/>
            <ac:spMk id="5" creationId="{00000000-0000-0000-0000-000000000000}"/>
          </ac:spMkLst>
        </pc:spChg>
        <pc:spChg chg="add del mod">
          <ac:chgData name="Rafael Casado González" userId="1c71fca1-7e6b-4c6f-8614-522343b393e6" providerId="ADAL" clId="{AE5C3000-8F8C-40D1-A064-92B45984C76C}" dt="2023-11-12T16:00:37.209" v="89" actId="6264"/>
          <ac:spMkLst>
            <pc:docMk/>
            <pc:sldMk cId="1520873812" sldId="1223"/>
            <ac:spMk id="6" creationId="{BF222209-FEBB-1895-0D5C-2147CC207AD7}"/>
          </ac:spMkLst>
        </pc:spChg>
        <pc:spChg chg="mod ord">
          <ac:chgData name="Rafael Casado González" userId="1c71fca1-7e6b-4c6f-8614-522343b393e6" providerId="ADAL" clId="{AE5C3000-8F8C-40D1-A064-92B45984C76C}" dt="2023-11-12T16:00:37.209" v="89" actId="6264"/>
          <ac:spMkLst>
            <pc:docMk/>
            <pc:sldMk cId="1520873812" sldId="1223"/>
            <ac:spMk id="33797" creationId="{00000000-0000-0000-0000-000000000000}"/>
          </ac:spMkLst>
        </pc:spChg>
        <pc:picChg chg="mod">
          <ac:chgData name="Rafael Casado González" userId="1c71fca1-7e6b-4c6f-8614-522343b393e6" providerId="ADAL" clId="{AE5C3000-8F8C-40D1-A064-92B45984C76C}" dt="2023-11-12T17:40:43.423" v="1105" actId="962"/>
          <ac:picMkLst>
            <pc:docMk/>
            <pc:sldMk cId="1520873812" sldId="1223"/>
            <ac:picMk id="7" creationId="{00000000-0000-0000-0000-000000000000}"/>
          </ac:picMkLst>
        </pc:picChg>
        <pc:picChg chg="mod">
          <ac:chgData name="Rafael Casado González" userId="1c71fca1-7e6b-4c6f-8614-522343b393e6" providerId="ADAL" clId="{AE5C3000-8F8C-40D1-A064-92B45984C76C}" dt="2023-11-12T17:40:41.494" v="1104" actId="962"/>
          <ac:picMkLst>
            <pc:docMk/>
            <pc:sldMk cId="1520873812" sldId="1223"/>
            <ac:picMk id="5122" creationId="{00000000-0000-0000-0000-000000000000}"/>
          </ac:picMkLst>
        </pc:picChg>
        <pc:picChg chg="mod">
          <ac:chgData name="Rafael Casado González" userId="1c71fca1-7e6b-4c6f-8614-522343b393e6" providerId="ADAL" clId="{AE5C3000-8F8C-40D1-A064-92B45984C76C}" dt="2023-11-12T17:40:39.501" v="1103" actId="962"/>
          <ac:picMkLst>
            <pc:docMk/>
            <pc:sldMk cId="1520873812" sldId="1223"/>
            <ac:picMk id="33794" creationId="{00000000-0000-0000-0000-000000000000}"/>
          </ac:picMkLst>
        </pc:picChg>
        <pc:picChg chg="mod">
          <ac:chgData name="Rafael Casado González" userId="1c71fca1-7e6b-4c6f-8614-522343b393e6" providerId="ADAL" clId="{AE5C3000-8F8C-40D1-A064-92B45984C76C}" dt="2023-11-12T17:40:45.290" v="1106" actId="962"/>
          <ac:picMkLst>
            <pc:docMk/>
            <pc:sldMk cId="1520873812" sldId="1223"/>
            <ac:picMk id="33796" creationId="{00000000-0000-0000-0000-000000000000}"/>
          </ac:picMkLst>
        </pc:picChg>
      </pc:sldChg>
      <pc:sldChg chg="addSp delSp modSp del mod modClrScheme chgLayout">
        <pc:chgData name="Rafael Casado González" userId="1c71fca1-7e6b-4c6f-8614-522343b393e6" providerId="ADAL" clId="{AE5C3000-8F8C-40D1-A064-92B45984C76C}" dt="2023-11-12T16:04:14.372" v="140" actId="47"/>
        <pc:sldMkLst>
          <pc:docMk/>
          <pc:sldMk cId="1710307333" sldId="1224"/>
        </pc:sldMkLst>
        <pc:spChg chg="add del mod">
          <ac:chgData name="Rafael Casado González" userId="1c71fca1-7e6b-4c6f-8614-522343b393e6" providerId="ADAL" clId="{AE5C3000-8F8C-40D1-A064-92B45984C76C}" dt="2023-11-12T16:02:13.348" v="109" actId="6264"/>
          <ac:spMkLst>
            <pc:docMk/>
            <pc:sldMk cId="1710307333" sldId="1224"/>
            <ac:spMk id="2" creationId="{A5C5DA20-E57B-D7D5-B62E-7114BC5F2EAA}"/>
          </ac:spMkLst>
        </pc:spChg>
        <pc:spChg chg="add del mod ord">
          <ac:chgData name="Rafael Casado González" userId="1c71fca1-7e6b-4c6f-8614-522343b393e6" providerId="ADAL" clId="{AE5C3000-8F8C-40D1-A064-92B45984C76C}" dt="2023-11-12T16:02:50.135" v="111" actId="700"/>
          <ac:spMkLst>
            <pc:docMk/>
            <pc:sldMk cId="1710307333" sldId="1224"/>
            <ac:spMk id="3" creationId="{3837772A-DCF0-C6E6-D2EE-F8A3E17A523B}"/>
          </ac:spMkLst>
        </pc:spChg>
        <pc:spChg chg="add del mod ord">
          <ac:chgData name="Rafael Casado González" userId="1c71fca1-7e6b-4c6f-8614-522343b393e6" providerId="ADAL" clId="{AE5C3000-8F8C-40D1-A064-92B45984C76C}" dt="2023-11-12T16:02:50.135" v="111" actId="700"/>
          <ac:spMkLst>
            <pc:docMk/>
            <pc:sldMk cId="1710307333" sldId="1224"/>
            <ac:spMk id="4" creationId="{96FF6B3D-2E59-D892-2FAB-9CD5302CA439}"/>
          </ac:spMkLst>
        </pc:spChg>
        <pc:spChg chg="mod ord">
          <ac:chgData name="Rafael Casado González" userId="1c71fca1-7e6b-4c6f-8614-522343b393e6" providerId="ADAL" clId="{AE5C3000-8F8C-40D1-A064-92B45984C76C}" dt="2023-11-12T16:02:50.135" v="111" actId="700"/>
          <ac:spMkLst>
            <pc:docMk/>
            <pc:sldMk cId="1710307333" sldId="1224"/>
            <ac:spMk id="34818" creationId="{00000000-0000-0000-0000-000000000000}"/>
          </ac:spMkLst>
        </pc:spChg>
        <pc:picChg chg="del mod">
          <ac:chgData name="Rafael Casado González" userId="1c71fca1-7e6b-4c6f-8614-522343b393e6" providerId="ADAL" clId="{AE5C3000-8F8C-40D1-A064-92B45984C76C}" dt="2023-11-12T16:03:32.540" v="122" actId="21"/>
          <ac:picMkLst>
            <pc:docMk/>
            <pc:sldMk cId="1710307333" sldId="1224"/>
            <ac:picMk id="34819" creationId="{00000000-0000-0000-0000-000000000000}"/>
          </ac:picMkLst>
        </pc:picChg>
      </pc:sldChg>
      <pc:sldChg chg="delSp modSp del">
        <pc:chgData name="Rafael Casado González" userId="1c71fca1-7e6b-4c6f-8614-522343b393e6" providerId="ADAL" clId="{AE5C3000-8F8C-40D1-A064-92B45984C76C}" dt="2023-11-12T16:05:13.632" v="160" actId="47"/>
        <pc:sldMkLst>
          <pc:docMk/>
          <pc:sldMk cId="1167364084" sldId="1225"/>
        </pc:sldMkLst>
        <pc:picChg chg="del mod">
          <ac:chgData name="Rafael Casado González" userId="1c71fca1-7e6b-4c6f-8614-522343b393e6" providerId="ADAL" clId="{AE5C3000-8F8C-40D1-A064-92B45984C76C}" dt="2023-11-12T16:04:33.356" v="145" actId="21"/>
          <ac:picMkLst>
            <pc:docMk/>
            <pc:sldMk cId="1167364084" sldId="1225"/>
            <ac:picMk id="35842" creationId="{00000000-0000-0000-0000-000000000000}"/>
          </ac:picMkLst>
        </pc:picChg>
      </pc:sldChg>
      <pc:sldChg chg="delSp modSp del">
        <pc:chgData name="Rafael Casado González" userId="1c71fca1-7e6b-4c6f-8614-522343b393e6" providerId="ADAL" clId="{AE5C3000-8F8C-40D1-A064-92B45984C76C}" dt="2023-11-12T16:05:15.012" v="161" actId="47"/>
        <pc:sldMkLst>
          <pc:docMk/>
          <pc:sldMk cId="132683156" sldId="1226"/>
        </pc:sldMkLst>
        <pc:picChg chg="del mod">
          <ac:chgData name="Rafael Casado González" userId="1c71fca1-7e6b-4c6f-8614-522343b393e6" providerId="ADAL" clId="{AE5C3000-8F8C-40D1-A064-92B45984C76C}" dt="2023-11-12T16:04:57.612" v="154" actId="21"/>
          <ac:picMkLst>
            <pc:docMk/>
            <pc:sldMk cId="132683156" sldId="1226"/>
            <ac:picMk id="36866" creationId="{00000000-0000-0000-0000-000000000000}"/>
          </ac:picMkLst>
        </pc:picChg>
      </pc:sldChg>
      <pc:sldChg chg="delSp modSp del">
        <pc:chgData name="Rafael Casado González" userId="1c71fca1-7e6b-4c6f-8614-522343b393e6" providerId="ADAL" clId="{AE5C3000-8F8C-40D1-A064-92B45984C76C}" dt="2023-11-12T16:05:38.013" v="169" actId="47"/>
        <pc:sldMkLst>
          <pc:docMk/>
          <pc:sldMk cId="2404490837" sldId="1227"/>
        </pc:sldMkLst>
        <pc:picChg chg="del mod">
          <ac:chgData name="Rafael Casado González" userId="1c71fca1-7e6b-4c6f-8614-522343b393e6" providerId="ADAL" clId="{AE5C3000-8F8C-40D1-A064-92B45984C76C}" dt="2023-11-12T16:05:18.229" v="162" actId="21"/>
          <ac:picMkLst>
            <pc:docMk/>
            <pc:sldMk cId="2404490837" sldId="1227"/>
            <ac:picMk id="37890" creationId="{00000000-0000-0000-0000-000000000000}"/>
          </ac:picMkLst>
        </pc:picChg>
      </pc:sldChg>
      <pc:sldChg chg="delSp modSp del">
        <pc:chgData name="Rafael Casado González" userId="1c71fca1-7e6b-4c6f-8614-522343b393e6" providerId="ADAL" clId="{AE5C3000-8F8C-40D1-A064-92B45984C76C}" dt="2023-11-12T16:16:08.754" v="286" actId="47"/>
        <pc:sldMkLst>
          <pc:docMk/>
          <pc:sldMk cId="2182907767" sldId="1229"/>
        </pc:sldMkLst>
        <pc:picChg chg="del mod">
          <ac:chgData name="Rafael Casado González" userId="1c71fca1-7e6b-4c6f-8614-522343b393e6" providerId="ADAL" clId="{AE5C3000-8F8C-40D1-A064-92B45984C76C}" dt="2023-11-12T16:15:22.325" v="276" actId="21"/>
          <ac:picMkLst>
            <pc:docMk/>
            <pc:sldMk cId="2182907767" sldId="1229"/>
            <ac:picMk id="39938" creationId="{00000000-0000-0000-0000-000000000000}"/>
          </ac:picMkLst>
        </pc:picChg>
      </pc:sldChg>
      <pc:sldChg chg="modSp">
        <pc:chgData name="Rafael Casado González" userId="1c71fca1-7e6b-4c6f-8614-522343b393e6" providerId="ADAL" clId="{AE5C3000-8F8C-40D1-A064-92B45984C76C}" dt="2023-11-12T17:39:38.449" v="1081" actId="962"/>
        <pc:sldMkLst>
          <pc:docMk/>
          <pc:sldMk cId="630477947" sldId="1230"/>
        </pc:sldMkLst>
        <pc:picChg chg="mod">
          <ac:chgData name="Rafael Casado González" userId="1c71fca1-7e6b-4c6f-8614-522343b393e6" providerId="ADAL" clId="{AE5C3000-8F8C-40D1-A064-92B45984C76C}" dt="2023-11-12T17:39:38.449" v="1081" actId="962"/>
          <ac:picMkLst>
            <pc:docMk/>
            <pc:sldMk cId="630477947" sldId="1230"/>
            <ac:picMk id="40962" creationId="{00000000-0000-0000-0000-000000000000}"/>
          </ac:picMkLst>
        </pc:picChg>
      </pc:sldChg>
      <pc:sldChg chg="modSp">
        <pc:chgData name="Rafael Casado González" userId="1c71fca1-7e6b-4c6f-8614-522343b393e6" providerId="ADAL" clId="{AE5C3000-8F8C-40D1-A064-92B45984C76C}" dt="2023-11-12T17:39:36.425" v="1080" actId="962"/>
        <pc:sldMkLst>
          <pc:docMk/>
          <pc:sldMk cId="1055853776" sldId="1231"/>
        </pc:sldMkLst>
        <pc:picChg chg="mod">
          <ac:chgData name="Rafael Casado González" userId="1c71fca1-7e6b-4c6f-8614-522343b393e6" providerId="ADAL" clId="{AE5C3000-8F8C-40D1-A064-92B45984C76C}" dt="2023-11-12T17:39:36.425" v="1080" actId="962"/>
          <ac:picMkLst>
            <pc:docMk/>
            <pc:sldMk cId="1055853776" sldId="1231"/>
            <ac:picMk id="41986" creationId="{00000000-0000-0000-0000-000000000000}"/>
          </ac:picMkLst>
        </pc:picChg>
      </pc:sldChg>
      <pc:sldChg chg="modSp">
        <pc:chgData name="Rafael Casado González" userId="1c71fca1-7e6b-4c6f-8614-522343b393e6" providerId="ADAL" clId="{AE5C3000-8F8C-40D1-A064-92B45984C76C}" dt="2023-11-12T17:39:34.355" v="1079" actId="962"/>
        <pc:sldMkLst>
          <pc:docMk/>
          <pc:sldMk cId="3104807054" sldId="1232"/>
        </pc:sldMkLst>
        <pc:picChg chg="mod">
          <ac:chgData name="Rafael Casado González" userId="1c71fca1-7e6b-4c6f-8614-522343b393e6" providerId="ADAL" clId="{AE5C3000-8F8C-40D1-A064-92B45984C76C}" dt="2023-11-12T17:39:34.355" v="1079" actId="962"/>
          <ac:picMkLst>
            <pc:docMk/>
            <pc:sldMk cId="3104807054" sldId="1232"/>
            <ac:picMk id="43010" creationId="{00000000-0000-0000-0000-000000000000}"/>
          </ac:picMkLst>
        </pc:picChg>
      </pc:sldChg>
      <pc:sldChg chg="modSp">
        <pc:chgData name="Rafael Casado González" userId="1c71fca1-7e6b-4c6f-8614-522343b393e6" providerId="ADAL" clId="{AE5C3000-8F8C-40D1-A064-92B45984C76C}" dt="2023-11-12T17:39:32.410" v="1078" actId="962"/>
        <pc:sldMkLst>
          <pc:docMk/>
          <pc:sldMk cId="3814438847" sldId="1233"/>
        </pc:sldMkLst>
        <pc:picChg chg="mod">
          <ac:chgData name="Rafael Casado González" userId="1c71fca1-7e6b-4c6f-8614-522343b393e6" providerId="ADAL" clId="{AE5C3000-8F8C-40D1-A064-92B45984C76C}" dt="2023-11-12T17:39:32.410" v="1078" actId="962"/>
          <ac:picMkLst>
            <pc:docMk/>
            <pc:sldMk cId="3814438847" sldId="1233"/>
            <ac:picMk id="44034" creationId="{00000000-0000-0000-0000-000000000000}"/>
          </ac:picMkLst>
        </pc:picChg>
      </pc:sldChg>
      <pc:sldChg chg="addSp delSp modSp mod modClrScheme chgLayout">
        <pc:chgData name="Rafael Casado González" userId="1c71fca1-7e6b-4c6f-8614-522343b393e6" providerId="ADAL" clId="{AE5C3000-8F8C-40D1-A064-92B45984C76C}" dt="2023-11-12T17:39:42.590" v="1083" actId="962"/>
        <pc:sldMkLst>
          <pc:docMk/>
          <pc:sldMk cId="3098782707" sldId="1261"/>
        </pc:sldMkLst>
        <pc:spChg chg="add del mod">
          <ac:chgData name="Rafael Casado González" userId="1c71fca1-7e6b-4c6f-8614-522343b393e6" providerId="ADAL" clId="{AE5C3000-8F8C-40D1-A064-92B45984C76C}" dt="2023-11-12T16:14:02.289" v="262" actId="6264"/>
          <ac:spMkLst>
            <pc:docMk/>
            <pc:sldMk cId="3098782707" sldId="1261"/>
            <ac:spMk id="2" creationId="{D92EAFEE-DE19-1440-C930-B4134C998178}"/>
          </ac:spMkLst>
        </pc:spChg>
        <pc:spChg chg="add del mod">
          <ac:chgData name="Rafael Casado González" userId="1c71fca1-7e6b-4c6f-8614-522343b393e6" providerId="ADAL" clId="{AE5C3000-8F8C-40D1-A064-92B45984C76C}" dt="2023-11-12T16:14:02.289" v="262" actId="6264"/>
          <ac:spMkLst>
            <pc:docMk/>
            <pc:sldMk cId="3098782707" sldId="1261"/>
            <ac:spMk id="3" creationId="{C1EE9A2C-4F9D-2E75-292C-533D01041FBF}"/>
          </ac:spMkLst>
        </pc:spChg>
        <pc:spChg chg="add del mod ord">
          <ac:chgData name="Rafael Casado González" userId="1c71fca1-7e6b-4c6f-8614-522343b393e6" providerId="ADAL" clId="{AE5C3000-8F8C-40D1-A064-92B45984C76C}" dt="2023-11-12T16:14:19.063" v="265" actId="478"/>
          <ac:spMkLst>
            <pc:docMk/>
            <pc:sldMk cId="3098782707" sldId="1261"/>
            <ac:spMk id="4" creationId="{3D24A640-99A1-53EC-935D-E5185307C018}"/>
          </ac:spMkLst>
        </pc:spChg>
        <pc:spChg chg="mod ord">
          <ac:chgData name="Rafael Casado González" userId="1c71fca1-7e6b-4c6f-8614-522343b393e6" providerId="ADAL" clId="{AE5C3000-8F8C-40D1-A064-92B45984C76C}" dt="2023-11-12T16:14:27.049" v="266" actId="14100"/>
          <ac:spMkLst>
            <pc:docMk/>
            <pc:sldMk cId="3098782707" sldId="1261"/>
            <ac:spMk id="5" creationId="{00000000-0000-0000-0000-000000000000}"/>
          </ac:spMkLst>
        </pc:spChg>
        <pc:spChg chg="add del mod ord">
          <ac:chgData name="Rafael Casado González" userId="1c71fca1-7e6b-4c6f-8614-522343b393e6" providerId="ADAL" clId="{AE5C3000-8F8C-40D1-A064-92B45984C76C}" dt="2023-11-12T16:14:15.489" v="264" actId="700"/>
          <ac:spMkLst>
            <pc:docMk/>
            <pc:sldMk cId="3098782707" sldId="1261"/>
            <ac:spMk id="6" creationId="{CC5CBEF7-672D-C4C0-C652-E5D771DD8B67}"/>
          </ac:spMkLst>
        </pc:spChg>
        <pc:spChg chg="mod ord">
          <ac:chgData name="Rafael Casado González" userId="1c71fca1-7e6b-4c6f-8614-522343b393e6" providerId="ADAL" clId="{AE5C3000-8F8C-40D1-A064-92B45984C76C}" dt="2023-11-12T16:14:15.489" v="264" actId="700"/>
          <ac:spMkLst>
            <pc:docMk/>
            <pc:sldMk cId="3098782707" sldId="1261"/>
            <ac:spMk id="33797" creationId="{00000000-0000-0000-0000-000000000000}"/>
          </ac:spMkLst>
        </pc:spChg>
        <pc:picChg chg="add del mod">
          <ac:chgData name="Rafael Casado González" userId="1c71fca1-7e6b-4c6f-8614-522343b393e6" providerId="ADAL" clId="{AE5C3000-8F8C-40D1-A064-92B45984C76C}" dt="2023-11-12T16:15:46.488" v="283" actId="21"/>
          <ac:picMkLst>
            <pc:docMk/>
            <pc:sldMk cId="3098782707" sldId="1261"/>
            <ac:picMk id="7" creationId="{2E63B561-974E-D03A-5793-4FAA9FCEA9B4}"/>
          </ac:picMkLst>
        </pc:picChg>
        <pc:picChg chg="mod">
          <ac:chgData name="Rafael Casado González" userId="1c71fca1-7e6b-4c6f-8614-522343b393e6" providerId="ADAL" clId="{AE5C3000-8F8C-40D1-A064-92B45984C76C}" dt="2023-11-12T17:39:42.590" v="1083" actId="962"/>
          <ac:picMkLst>
            <pc:docMk/>
            <pc:sldMk cId="3098782707" sldId="1261"/>
            <ac:picMk id="8" creationId="{00000000-0000-0000-0000-000000000000}"/>
          </ac:picMkLst>
        </pc:picChg>
        <pc:picChg chg="mod">
          <ac:chgData name="Rafael Casado González" userId="1c71fca1-7e6b-4c6f-8614-522343b393e6" providerId="ADAL" clId="{AE5C3000-8F8C-40D1-A064-92B45984C76C}" dt="2023-11-12T17:39:40.346" v="1082" actId="962"/>
          <ac:picMkLst>
            <pc:docMk/>
            <pc:sldMk cId="3098782707" sldId="1261"/>
            <ac:picMk id="9" creationId="{00000000-0000-0000-0000-000000000000}"/>
          </ac:picMkLst>
        </pc:picChg>
      </pc:sldChg>
      <pc:sldChg chg="addSp delSp modSp mod chgLayout">
        <pc:chgData name="Rafael Casado González" userId="1c71fca1-7e6b-4c6f-8614-522343b393e6" providerId="ADAL" clId="{AE5C3000-8F8C-40D1-A064-92B45984C76C}" dt="2023-11-12T17:39:29.837" v="1077" actId="962"/>
        <pc:sldMkLst>
          <pc:docMk/>
          <pc:sldMk cId="546769740" sldId="1262"/>
        </pc:sldMkLst>
        <pc:spChg chg="add del mod">
          <ac:chgData name="Rafael Casado González" userId="1c71fca1-7e6b-4c6f-8614-522343b393e6" providerId="ADAL" clId="{AE5C3000-8F8C-40D1-A064-92B45984C76C}" dt="2023-11-12T16:20:37.773" v="325" actId="6264"/>
          <ac:spMkLst>
            <pc:docMk/>
            <pc:sldMk cId="546769740" sldId="1262"/>
            <ac:spMk id="2" creationId="{CB3F9240-AB10-6C29-1497-50214A9900B2}"/>
          </ac:spMkLst>
        </pc:spChg>
        <pc:spChg chg="add del mod">
          <ac:chgData name="Rafael Casado González" userId="1c71fca1-7e6b-4c6f-8614-522343b393e6" providerId="ADAL" clId="{AE5C3000-8F8C-40D1-A064-92B45984C76C}" dt="2023-11-12T16:20:37.773" v="325" actId="6264"/>
          <ac:spMkLst>
            <pc:docMk/>
            <pc:sldMk cId="546769740" sldId="1262"/>
            <ac:spMk id="3" creationId="{153E0FA2-83A9-2B68-3AD8-8EA22074BB17}"/>
          </ac:spMkLst>
        </pc:spChg>
        <pc:spChg chg="add del mod ord">
          <ac:chgData name="Rafael Casado González" userId="1c71fca1-7e6b-4c6f-8614-522343b393e6" providerId="ADAL" clId="{AE5C3000-8F8C-40D1-A064-92B45984C76C}" dt="2023-11-12T16:20:50.216" v="326" actId="478"/>
          <ac:spMkLst>
            <pc:docMk/>
            <pc:sldMk cId="546769740" sldId="1262"/>
            <ac:spMk id="4" creationId="{60B0F452-50E9-082D-66AD-B4EE8C798951}"/>
          </ac:spMkLst>
        </pc:spChg>
        <pc:spChg chg="mod ord">
          <ac:chgData name="Rafael Casado González" userId="1c71fca1-7e6b-4c6f-8614-522343b393e6" providerId="ADAL" clId="{AE5C3000-8F8C-40D1-A064-92B45984C76C}" dt="2023-11-12T16:22:20.291" v="359" actId="6549"/>
          <ac:spMkLst>
            <pc:docMk/>
            <pc:sldMk cId="546769740" sldId="1262"/>
            <ac:spMk id="5" creationId="{00000000-0000-0000-0000-000000000000}"/>
          </ac:spMkLst>
        </pc:spChg>
        <pc:spChg chg="mod ord">
          <ac:chgData name="Rafael Casado González" userId="1c71fca1-7e6b-4c6f-8614-522343b393e6" providerId="ADAL" clId="{AE5C3000-8F8C-40D1-A064-92B45984C76C}" dt="2023-11-12T16:20:37.773" v="325" actId="6264"/>
          <ac:spMkLst>
            <pc:docMk/>
            <pc:sldMk cId="546769740" sldId="1262"/>
            <ac:spMk id="33797" creationId="{00000000-0000-0000-0000-000000000000}"/>
          </ac:spMkLst>
        </pc:spChg>
        <pc:picChg chg="add mod">
          <ac:chgData name="Rafael Casado González" userId="1c71fca1-7e6b-4c6f-8614-522343b393e6" providerId="ADAL" clId="{AE5C3000-8F8C-40D1-A064-92B45984C76C}" dt="2023-11-12T17:39:19.767" v="1074" actId="962"/>
          <ac:picMkLst>
            <pc:docMk/>
            <pc:sldMk cId="546769740" sldId="1262"/>
            <ac:picMk id="6" creationId="{7521AEA6-17F3-820D-23AA-CF2CBD4F1F61}"/>
          </ac:picMkLst>
        </pc:picChg>
        <pc:picChg chg="mod">
          <ac:chgData name="Rafael Casado González" userId="1c71fca1-7e6b-4c6f-8614-522343b393e6" providerId="ADAL" clId="{AE5C3000-8F8C-40D1-A064-92B45984C76C}" dt="2023-11-12T17:39:29.837" v="1077" actId="962"/>
          <ac:picMkLst>
            <pc:docMk/>
            <pc:sldMk cId="546769740" sldId="1262"/>
            <ac:picMk id="7" creationId="{00000000-0000-0000-0000-000000000000}"/>
          </ac:picMkLst>
        </pc:picChg>
        <pc:picChg chg="mod">
          <ac:chgData name="Rafael Casado González" userId="1c71fca1-7e6b-4c6f-8614-522343b393e6" providerId="ADAL" clId="{AE5C3000-8F8C-40D1-A064-92B45984C76C}" dt="2023-11-12T17:39:22.434" v="1075" actId="962"/>
          <ac:picMkLst>
            <pc:docMk/>
            <pc:sldMk cId="546769740" sldId="1262"/>
            <ac:picMk id="10" creationId="{00000000-0000-0000-0000-000000000000}"/>
          </ac:picMkLst>
        </pc:picChg>
        <pc:picChg chg="mod">
          <ac:chgData name="Rafael Casado González" userId="1c71fca1-7e6b-4c6f-8614-522343b393e6" providerId="ADAL" clId="{AE5C3000-8F8C-40D1-A064-92B45984C76C}" dt="2023-11-12T17:39:27.265" v="1076" actId="962"/>
          <ac:picMkLst>
            <pc:docMk/>
            <pc:sldMk cId="546769740" sldId="1262"/>
            <ac:picMk id="11" creationId="{00000000-0000-0000-0000-000000000000}"/>
          </ac:picMkLst>
        </pc:picChg>
        <pc:picChg chg="del mod">
          <ac:chgData name="Rafael Casado González" userId="1c71fca1-7e6b-4c6f-8614-522343b393e6" providerId="ADAL" clId="{AE5C3000-8F8C-40D1-A064-92B45984C76C}" dt="2023-11-12T16:25:54.373" v="406" actId="478"/>
          <ac:picMkLst>
            <pc:docMk/>
            <pc:sldMk cId="546769740" sldId="1262"/>
            <ac:picMk id="12" creationId="{00000000-0000-0000-0000-000000000000}"/>
          </ac:picMkLst>
        </pc:picChg>
      </pc:sldChg>
      <pc:sldChg chg="addSp delSp modSp mod chgLayout">
        <pc:chgData name="Rafael Casado González" userId="1c71fca1-7e6b-4c6f-8614-522343b393e6" providerId="ADAL" clId="{AE5C3000-8F8C-40D1-A064-92B45984C76C}" dt="2023-11-12T17:39:16.787" v="1073" actId="962"/>
        <pc:sldMkLst>
          <pc:docMk/>
          <pc:sldMk cId="3722121302" sldId="1263"/>
        </pc:sldMkLst>
        <pc:spChg chg="add del mod">
          <ac:chgData name="Rafael Casado González" userId="1c71fca1-7e6b-4c6f-8614-522343b393e6" providerId="ADAL" clId="{AE5C3000-8F8C-40D1-A064-92B45984C76C}" dt="2023-11-12T16:22:47.090" v="363" actId="6264"/>
          <ac:spMkLst>
            <pc:docMk/>
            <pc:sldMk cId="3722121302" sldId="1263"/>
            <ac:spMk id="2" creationId="{1084FBE3-DB46-838B-9B88-AE02944F541C}"/>
          </ac:spMkLst>
        </pc:spChg>
        <pc:spChg chg="add del mod">
          <ac:chgData name="Rafael Casado González" userId="1c71fca1-7e6b-4c6f-8614-522343b393e6" providerId="ADAL" clId="{AE5C3000-8F8C-40D1-A064-92B45984C76C}" dt="2023-11-12T16:22:47.090" v="363" actId="6264"/>
          <ac:spMkLst>
            <pc:docMk/>
            <pc:sldMk cId="3722121302" sldId="1263"/>
            <ac:spMk id="3" creationId="{97ED4F6B-EB02-051A-7708-064B66499BBD}"/>
          </ac:spMkLst>
        </pc:spChg>
        <pc:spChg chg="add del mod ord">
          <ac:chgData name="Rafael Casado González" userId="1c71fca1-7e6b-4c6f-8614-522343b393e6" providerId="ADAL" clId="{AE5C3000-8F8C-40D1-A064-92B45984C76C}" dt="2023-11-12T16:22:51.875" v="364" actId="478"/>
          <ac:spMkLst>
            <pc:docMk/>
            <pc:sldMk cId="3722121302" sldId="1263"/>
            <ac:spMk id="4" creationId="{33F75F80-C8BF-014B-0571-F733C698C3E8}"/>
          </ac:spMkLst>
        </pc:spChg>
        <pc:spChg chg="mod ord">
          <ac:chgData name="Rafael Casado González" userId="1c71fca1-7e6b-4c6f-8614-522343b393e6" providerId="ADAL" clId="{AE5C3000-8F8C-40D1-A064-92B45984C76C}" dt="2023-11-12T16:25:34.603" v="404" actId="6549"/>
          <ac:spMkLst>
            <pc:docMk/>
            <pc:sldMk cId="3722121302" sldId="1263"/>
            <ac:spMk id="5" creationId="{00000000-0000-0000-0000-000000000000}"/>
          </ac:spMkLst>
        </pc:spChg>
        <pc:spChg chg="mod">
          <ac:chgData name="Rafael Casado González" userId="1c71fca1-7e6b-4c6f-8614-522343b393e6" providerId="ADAL" clId="{AE5C3000-8F8C-40D1-A064-92B45984C76C}" dt="2023-11-12T16:25:41.177" v="405" actId="1076"/>
          <ac:spMkLst>
            <pc:docMk/>
            <pc:sldMk cId="3722121302" sldId="1263"/>
            <ac:spMk id="13" creationId="{00000000-0000-0000-0000-000000000000}"/>
          </ac:spMkLst>
        </pc:spChg>
        <pc:spChg chg="mod ord">
          <ac:chgData name="Rafael Casado González" userId="1c71fca1-7e6b-4c6f-8614-522343b393e6" providerId="ADAL" clId="{AE5C3000-8F8C-40D1-A064-92B45984C76C}" dt="2023-11-12T16:22:47.090" v="363" actId="6264"/>
          <ac:spMkLst>
            <pc:docMk/>
            <pc:sldMk cId="3722121302" sldId="1263"/>
            <ac:spMk id="33797" creationId="{00000000-0000-0000-0000-000000000000}"/>
          </ac:spMkLst>
        </pc:spChg>
        <pc:picChg chg="mod">
          <ac:chgData name="Rafael Casado González" userId="1c71fca1-7e6b-4c6f-8614-522343b393e6" providerId="ADAL" clId="{AE5C3000-8F8C-40D1-A064-92B45984C76C}" dt="2023-11-12T17:39:12.143" v="1072" actId="962"/>
          <ac:picMkLst>
            <pc:docMk/>
            <pc:sldMk cId="3722121302" sldId="1263"/>
            <ac:picMk id="9" creationId="{00000000-0000-0000-0000-000000000000}"/>
          </ac:picMkLst>
        </pc:picChg>
        <pc:picChg chg="mod">
          <ac:chgData name="Rafael Casado González" userId="1c71fca1-7e6b-4c6f-8614-522343b393e6" providerId="ADAL" clId="{AE5C3000-8F8C-40D1-A064-92B45984C76C}" dt="2023-11-12T17:39:16.787" v="1073" actId="962"/>
          <ac:picMkLst>
            <pc:docMk/>
            <pc:sldMk cId="3722121302" sldId="1263"/>
            <ac:picMk id="14" creationId="{00000000-0000-0000-0000-000000000000}"/>
          </ac:picMkLst>
        </pc:picChg>
      </pc:sldChg>
      <pc:sldChg chg="addSp delSp modSp mod chgLayout">
        <pc:chgData name="Rafael Casado González" userId="1c71fca1-7e6b-4c6f-8614-522343b393e6" providerId="ADAL" clId="{AE5C3000-8F8C-40D1-A064-92B45984C76C}" dt="2023-11-12T17:39:10.011" v="1071" actId="962"/>
        <pc:sldMkLst>
          <pc:docMk/>
          <pc:sldMk cId="2040809184" sldId="1264"/>
        </pc:sldMkLst>
        <pc:spChg chg="add del mod">
          <ac:chgData name="Rafael Casado González" userId="1c71fca1-7e6b-4c6f-8614-522343b393e6" providerId="ADAL" clId="{AE5C3000-8F8C-40D1-A064-92B45984C76C}" dt="2023-11-12T16:26:56.938" v="414" actId="6264"/>
          <ac:spMkLst>
            <pc:docMk/>
            <pc:sldMk cId="2040809184" sldId="1264"/>
            <ac:spMk id="2" creationId="{46A9CB35-81CB-6808-01B5-87EFA7837E28}"/>
          </ac:spMkLst>
        </pc:spChg>
        <pc:spChg chg="add del mod">
          <ac:chgData name="Rafael Casado González" userId="1c71fca1-7e6b-4c6f-8614-522343b393e6" providerId="ADAL" clId="{AE5C3000-8F8C-40D1-A064-92B45984C76C}" dt="2023-11-12T16:26:56.938" v="414" actId="6264"/>
          <ac:spMkLst>
            <pc:docMk/>
            <pc:sldMk cId="2040809184" sldId="1264"/>
            <ac:spMk id="3" creationId="{B9B40E52-377A-B555-82CD-2AB782B5AF8C}"/>
          </ac:spMkLst>
        </pc:spChg>
        <pc:spChg chg="add del mod ord">
          <ac:chgData name="Rafael Casado González" userId="1c71fca1-7e6b-4c6f-8614-522343b393e6" providerId="ADAL" clId="{AE5C3000-8F8C-40D1-A064-92B45984C76C}" dt="2023-11-12T16:27:03.338" v="415" actId="478"/>
          <ac:spMkLst>
            <pc:docMk/>
            <pc:sldMk cId="2040809184" sldId="1264"/>
            <ac:spMk id="4" creationId="{CA4A012A-C8B4-BFAE-911F-68FFC0EFD96B}"/>
          </ac:spMkLst>
        </pc:spChg>
        <pc:spChg chg="mod ord">
          <ac:chgData name="Rafael Casado González" userId="1c71fca1-7e6b-4c6f-8614-522343b393e6" providerId="ADAL" clId="{AE5C3000-8F8C-40D1-A064-92B45984C76C}" dt="2023-11-12T16:27:15.247" v="416" actId="14100"/>
          <ac:spMkLst>
            <pc:docMk/>
            <pc:sldMk cId="2040809184" sldId="1264"/>
            <ac:spMk id="5" creationId="{00000000-0000-0000-0000-000000000000}"/>
          </ac:spMkLst>
        </pc:spChg>
        <pc:spChg chg="mod ord">
          <ac:chgData name="Rafael Casado González" userId="1c71fca1-7e6b-4c6f-8614-522343b393e6" providerId="ADAL" clId="{AE5C3000-8F8C-40D1-A064-92B45984C76C}" dt="2023-11-12T16:26:56.938" v="414" actId="6264"/>
          <ac:spMkLst>
            <pc:docMk/>
            <pc:sldMk cId="2040809184" sldId="1264"/>
            <ac:spMk id="33797" creationId="{00000000-0000-0000-0000-000000000000}"/>
          </ac:spMkLst>
        </pc:spChg>
        <pc:picChg chg="mod">
          <ac:chgData name="Rafael Casado González" userId="1c71fca1-7e6b-4c6f-8614-522343b393e6" providerId="ADAL" clId="{AE5C3000-8F8C-40D1-A064-92B45984C76C}" dt="2023-11-12T17:39:10.011" v="1071" actId="962"/>
          <ac:picMkLst>
            <pc:docMk/>
            <pc:sldMk cId="2040809184" sldId="1264"/>
            <ac:picMk id="8" creationId="{00000000-0000-0000-0000-000000000000}"/>
          </ac:picMkLst>
        </pc:picChg>
      </pc:sldChg>
      <pc:sldChg chg="addSp delSp modSp mod chgLayout">
        <pc:chgData name="Rafael Casado González" userId="1c71fca1-7e6b-4c6f-8614-522343b393e6" providerId="ADAL" clId="{AE5C3000-8F8C-40D1-A064-92B45984C76C}" dt="2023-11-12T17:38:52.444" v="1069" actId="962"/>
        <pc:sldMkLst>
          <pc:docMk/>
          <pc:sldMk cId="3768295350" sldId="1265"/>
        </pc:sldMkLst>
        <pc:spChg chg="add del mod">
          <ac:chgData name="Rafael Casado González" userId="1c71fca1-7e6b-4c6f-8614-522343b393e6" providerId="ADAL" clId="{AE5C3000-8F8C-40D1-A064-92B45984C76C}" dt="2023-11-12T16:56:18.190" v="509" actId="6264"/>
          <ac:spMkLst>
            <pc:docMk/>
            <pc:sldMk cId="3768295350" sldId="1265"/>
            <ac:spMk id="3" creationId="{F611EB8E-ED46-CCB5-4388-28E00903114E}"/>
          </ac:spMkLst>
        </pc:spChg>
        <pc:spChg chg="add del mod">
          <ac:chgData name="Rafael Casado González" userId="1c71fca1-7e6b-4c6f-8614-522343b393e6" providerId="ADAL" clId="{AE5C3000-8F8C-40D1-A064-92B45984C76C}" dt="2023-11-12T16:56:18.190" v="509" actId="6264"/>
          <ac:spMkLst>
            <pc:docMk/>
            <pc:sldMk cId="3768295350" sldId="1265"/>
            <ac:spMk id="4" creationId="{88CCF213-58EE-933A-919D-3ADDC46F5ACA}"/>
          </ac:spMkLst>
        </pc:spChg>
        <pc:spChg chg="mod ord">
          <ac:chgData name="Rafael Casado González" userId="1c71fca1-7e6b-4c6f-8614-522343b393e6" providerId="ADAL" clId="{AE5C3000-8F8C-40D1-A064-92B45984C76C}" dt="2023-11-12T17:05:02.676" v="672" actId="14100"/>
          <ac:spMkLst>
            <pc:docMk/>
            <pc:sldMk cId="3768295350" sldId="1265"/>
            <ac:spMk id="5" creationId="{00000000-0000-0000-0000-000000000000}"/>
          </ac:spMkLst>
        </pc:spChg>
        <pc:spChg chg="add del mod ord">
          <ac:chgData name="Rafael Casado González" userId="1c71fca1-7e6b-4c6f-8614-522343b393e6" providerId="ADAL" clId="{AE5C3000-8F8C-40D1-A064-92B45984C76C}" dt="2023-11-12T16:56:20.339" v="510" actId="478"/>
          <ac:spMkLst>
            <pc:docMk/>
            <pc:sldMk cId="3768295350" sldId="1265"/>
            <ac:spMk id="7" creationId="{55EA01F7-2F90-C7DD-C83C-1A03D7BF8295}"/>
          </ac:spMkLst>
        </pc:spChg>
        <pc:spChg chg="mod ord">
          <ac:chgData name="Rafael Casado González" userId="1c71fca1-7e6b-4c6f-8614-522343b393e6" providerId="ADAL" clId="{AE5C3000-8F8C-40D1-A064-92B45984C76C}" dt="2023-11-12T16:56:18.190" v="509" actId="6264"/>
          <ac:spMkLst>
            <pc:docMk/>
            <pc:sldMk cId="3768295350" sldId="1265"/>
            <ac:spMk id="33797" creationId="{00000000-0000-0000-0000-000000000000}"/>
          </ac:spMkLst>
        </pc:spChg>
        <pc:picChg chg="mod">
          <ac:chgData name="Rafael Casado González" userId="1c71fca1-7e6b-4c6f-8614-522343b393e6" providerId="ADAL" clId="{AE5C3000-8F8C-40D1-A064-92B45984C76C}" dt="2023-11-12T17:38:52.444" v="1069" actId="962"/>
          <ac:picMkLst>
            <pc:docMk/>
            <pc:sldMk cId="3768295350" sldId="1265"/>
            <ac:picMk id="2" creationId="{BFC5385E-129F-1655-B94A-10962085C507}"/>
          </ac:picMkLst>
        </pc:picChg>
        <pc:picChg chg="del mod">
          <ac:chgData name="Rafael Casado González" userId="1c71fca1-7e6b-4c6f-8614-522343b393e6" providerId="ADAL" clId="{AE5C3000-8F8C-40D1-A064-92B45984C76C}" dt="2023-11-12T16:57:35.236" v="522" actId="478"/>
          <ac:picMkLst>
            <pc:docMk/>
            <pc:sldMk cId="3768295350" sldId="1265"/>
            <ac:picMk id="6" creationId="{00000000-0000-0000-0000-000000000000}"/>
          </ac:picMkLst>
        </pc:picChg>
        <pc:picChg chg="add del mod">
          <ac:chgData name="Rafael Casado González" userId="1c71fca1-7e6b-4c6f-8614-522343b393e6" providerId="ADAL" clId="{AE5C3000-8F8C-40D1-A064-92B45984C76C}" dt="2023-11-12T16:58:25.650" v="530" actId="21"/>
          <ac:picMkLst>
            <pc:docMk/>
            <pc:sldMk cId="3768295350" sldId="1265"/>
            <ac:picMk id="8" creationId="{74D23532-9FEA-7438-A0F5-51BA93CAFEB5}"/>
          </ac:picMkLst>
        </pc:picChg>
      </pc:sldChg>
      <pc:sldChg chg="addSp delSp modSp mod chgLayout">
        <pc:chgData name="Rafael Casado González" userId="1c71fca1-7e6b-4c6f-8614-522343b393e6" providerId="ADAL" clId="{AE5C3000-8F8C-40D1-A064-92B45984C76C}" dt="2023-11-12T17:39:07.267" v="1070" actId="962"/>
        <pc:sldMkLst>
          <pc:docMk/>
          <pc:sldMk cId="1990122736" sldId="1266"/>
        </pc:sldMkLst>
        <pc:spChg chg="add del mod">
          <ac:chgData name="Rafael Casado González" userId="1c71fca1-7e6b-4c6f-8614-522343b393e6" providerId="ADAL" clId="{AE5C3000-8F8C-40D1-A064-92B45984C76C}" dt="2023-11-12T16:27:34.815" v="419" actId="6264"/>
          <ac:spMkLst>
            <pc:docMk/>
            <pc:sldMk cId="1990122736" sldId="1266"/>
            <ac:spMk id="2" creationId="{F936C522-11C2-7040-6098-E40E40D28CF7}"/>
          </ac:spMkLst>
        </pc:spChg>
        <pc:spChg chg="add del mod">
          <ac:chgData name="Rafael Casado González" userId="1c71fca1-7e6b-4c6f-8614-522343b393e6" providerId="ADAL" clId="{AE5C3000-8F8C-40D1-A064-92B45984C76C}" dt="2023-11-12T16:27:34.815" v="419" actId="6264"/>
          <ac:spMkLst>
            <pc:docMk/>
            <pc:sldMk cId="1990122736" sldId="1266"/>
            <ac:spMk id="3" creationId="{CA89908F-C859-09AE-6A36-0132C8349AAD}"/>
          </ac:spMkLst>
        </pc:spChg>
        <pc:spChg chg="add del mod ord">
          <ac:chgData name="Rafael Casado González" userId="1c71fca1-7e6b-4c6f-8614-522343b393e6" providerId="ADAL" clId="{AE5C3000-8F8C-40D1-A064-92B45984C76C}" dt="2023-11-12T16:27:36.637" v="420" actId="478"/>
          <ac:spMkLst>
            <pc:docMk/>
            <pc:sldMk cId="1990122736" sldId="1266"/>
            <ac:spMk id="4" creationId="{8C7932D9-0FCA-AA59-2597-775B5568367C}"/>
          </ac:spMkLst>
        </pc:spChg>
        <pc:spChg chg="mod ord">
          <ac:chgData name="Rafael Casado González" userId="1c71fca1-7e6b-4c6f-8614-522343b393e6" providerId="ADAL" clId="{AE5C3000-8F8C-40D1-A064-92B45984C76C}" dt="2023-11-12T16:52:43.186" v="453" actId="179"/>
          <ac:spMkLst>
            <pc:docMk/>
            <pc:sldMk cId="1990122736" sldId="1266"/>
            <ac:spMk id="5" creationId="{00000000-0000-0000-0000-000000000000}"/>
          </ac:spMkLst>
        </pc:spChg>
        <pc:spChg chg="mod ord">
          <ac:chgData name="Rafael Casado González" userId="1c71fca1-7e6b-4c6f-8614-522343b393e6" providerId="ADAL" clId="{AE5C3000-8F8C-40D1-A064-92B45984C76C}" dt="2023-11-12T16:27:34.815" v="419" actId="6264"/>
          <ac:spMkLst>
            <pc:docMk/>
            <pc:sldMk cId="1990122736" sldId="1266"/>
            <ac:spMk id="33797" creationId="{00000000-0000-0000-0000-000000000000}"/>
          </ac:spMkLst>
        </pc:spChg>
        <pc:picChg chg="mod">
          <ac:chgData name="Rafael Casado González" userId="1c71fca1-7e6b-4c6f-8614-522343b393e6" providerId="ADAL" clId="{AE5C3000-8F8C-40D1-A064-92B45984C76C}" dt="2023-11-12T17:39:07.267" v="1070" actId="962"/>
          <ac:picMkLst>
            <pc:docMk/>
            <pc:sldMk cId="1990122736" sldId="1266"/>
            <ac:picMk id="6" creationId="{00000000-0000-0000-0000-000000000000}"/>
          </ac:picMkLst>
        </pc:picChg>
        <pc:picChg chg="add del mod">
          <ac:chgData name="Rafael Casado González" userId="1c71fca1-7e6b-4c6f-8614-522343b393e6" providerId="ADAL" clId="{AE5C3000-8F8C-40D1-A064-92B45984C76C}" dt="2023-11-12T16:52:45.821" v="458"/>
          <ac:picMkLst>
            <pc:docMk/>
            <pc:sldMk cId="1990122736" sldId="1266"/>
            <ac:picMk id="7" creationId="{C633980E-964E-A0D7-EA54-FEB453128C59}"/>
          </ac:picMkLst>
        </pc:picChg>
      </pc:sldChg>
      <pc:sldChg chg="addSp delSp modSp mod chgLayout">
        <pc:chgData name="Rafael Casado González" userId="1c71fca1-7e6b-4c6f-8614-522343b393e6" providerId="ADAL" clId="{AE5C3000-8F8C-40D1-A064-92B45984C76C}" dt="2023-11-12T17:02:02.291" v="589" actId="20577"/>
        <pc:sldMkLst>
          <pc:docMk/>
          <pc:sldMk cId="344790062" sldId="1267"/>
        </pc:sldMkLst>
        <pc:spChg chg="add del mod">
          <ac:chgData name="Rafael Casado González" userId="1c71fca1-7e6b-4c6f-8614-522343b393e6" providerId="ADAL" clId="{AE5C3000-8F8C-40D1-A064-92B45984C76C}" dt="2023-11-12T16:53:42.649" v="467" actId="6264"/>
          <ac:spMkLst>
            <pc:docMk/>
            <pc:sldMk cId="344790062" sldId="1267"/>
            <ac:spMk id="3" creationId="{B6928757-AE88-3B7C-26E8-16FA13BA6F16}"/>
          </ac:spMkLst>
        </pc:spChg>
        <pc:spChg chg="add del mod">
          <ac:chgData name="Rafael Casado González" userId="1c71fca1-7e6b-4c6f-8614-522343b393e6" providerId="ADAL" clId="{AE5C3000-8F8C-40D1-A064-92B45984C76C}" dt="2023-11-12T16:53:42.649" v="467" actId="6264"/>
          <ac:spMkLst>
            <pc:docMk/>
            <pc:sldMk cId="344790062" sldId="1267"/>
            <ac:spMk id="4" creationId="{D8762DE1-1DF1-A2CA-6F0E-01804FE0991A}"/>
          </ac:spMkLst>
        </pc:spChg>
        <pc:spChg chg="mod ord">
          <ac:chgData name="Rafael Casado González" userId="1c71fca1-7e6b-4c6f-8614-522343b393e6" providerId="ADAL" clId="{AE5C3000-8F8C-40D1-A064-92B45984C76C}" dt="2023-11-12T17:02:02.291" v="589" actId="20577"/>
          <ac:spMkLst>
            <pc:docMk/>
            <pc:sldMk cId="344790062" sldId="1267"/>
            <ac:spMk id="5" creationId="{00000000-0000-0000-0000-000000000000}"/>
          </ac:spMkLst>
        </pc:spChg>
        <pc:spChg chg="mod">
          <ac:chgData name="Rafael Casado González" userId="1c71fca1-7e6b-4c6f-8614-522343b393e6" providerId="ADAL" clId="{AE5C3000-8F8C-40D1-A064-92B45984C76C}" dt="2023-11-12T16:54:31.658" v="478" actId="14100"/>
          <ac:spMkLst>
            <pc:docMk/>
            <pc:sldMk cId="344790062" sldId="1267"/>
            <ac:spMk id="7" creationId="{00000000-0000-0000-0000-000000000000}"/>
          </ac:spMkLst>
        </pc:spChg>
        <pc:spChg chg="add del mod ord">
          <ac:chgData name="Rafael Casado González" userId="1c71fca1-7e6b-4c6f-8614-522343b393e6" providerId="ADAL" clId="{AE5C3000-8F8C-40D1-A064-92B45984C76C}" dt="2023-11-12T16:53:45.786" v="468" actId="478"/>
          <ac:spMkLst>
            <pc:docMk/>
            <pc:sldMk cId="344790062" sldId="1267"/>
            <ac:spMk id="9" creationId="{B85F0E72-7B5F-C7D0-8111-E752C628FD5C}"/>
          </ac:spMkLst>
        </pc:spChg>
        <pc:spChg chg="mod ord">
          <ac:chgData name="Rafael Casado González" userId="1c71fca1-7e6b-4c6f-8614-522343b393e6" providerId="ADAL" clId="{AE5C3000-8F8C-40D1-A064-92B45984C76C}" dt="2023-11-12T16:53:42.649" v="467" actId="6264"/>
          <ac:spMkLst>
            <pc:docMk/>
            <pc:sldMk cId="344790062" sldId="1267"/>
            <ac:spMk id="33797" creationId="{00000000-0000-0000-0000-000000000000}"/>
          </ac:spMkLst>
        </pc:spChg>
        <pc:picChg chg="add mod">
          <ac:chgData name="Rafael Casado González" userId="1c71fca1-7e6b-4c6f-8614-522343b393e6" providerId="ADAL" clId="{AE5C3000-8F8C-40D1-A064-92B45984C76C}" dt="2023-11-12T16:54:51.787" v="497" actId="1037"/>
          <ac:picMkLst>
            <pc:docMk/>
            <pc:sldMk cId="344790062" sldId="1267"/>
            <ac:picMk id="2" creationId="{F13D2E28-BFAF-E668-B108-DB85DA6F8FEA}"/>
          </ac:picMkLst>
        </pc:picChg>
        <pc:picChg chg="mod">
          <ac:chgData name="Rafael Casado González" userId="1c71fca1-7e6b-4c6f-8614-522343b393e6" providerId="ADAL" clId="{AE5C3000-8F8C-40D1-A064-92B45984C76C}" dt="2023-11-12T16:53:57.112" v="469" actId="1076"/>
          <ac:picMkLst>
            <pc:docMk/>
            <pc:sldMk cId="344790062" sldId="1267"/>
            <ac:picMk id="6" creationId="{00000000-0000-0000-0000-000000000000}"/>
          </ac:picMkLst>
        </pc:picChg>
        <pc:picChg chg="del mod">
          <ac:chgData name="Rafael Casado González" userId="1c71fca1-7e6b-4c6f-8614-522343b393e6" providerId="ADAL" clId="{AE5C3000-8F8C-40D1-A064-92B45984C76C}" dt="2023-11-12T16:51:24.385" v="438" actId="21"/>
          <ac:picMkLst>
            <pc:docMk/>
            <pc:sldMk cId="344790062" sldId="1267"/>
            <ac:picMk id="8" creationId="{00000000-0000-0000-0000-000000000000}"/>
          </ac:picMkLst>
        </pc:picChg>
      </pc:sldChg>
      <pc:sldChg chg="addSp delSp modSp mod chgLayout">
        <pc:chgData name="Rafael Casado González" userId="1c71fca1-7e6b-4c6f-8614-522343b393e6" providerId="ADAL" clId="{AE5C3000-8F8C-40D1-A064-92B45984C76C}" dt="2023-11-12T17:38:48.697" v="1068" actId="962"/>
        <pc:sldMkLst>
          <pc:docMk/>
          <pc:sldMk cId="3328726967" sldId="1268"/>
        </pc:sldMkLst>
        <pc:spChg chg="add del mod">
          <ac:chgData name="Rafael Casado González" userId="1c71fca1-7e6b-4c6f-8614-522343b393e6" providerId="ADAL" clId="{AE5C3000-8F8C-40D1-A064-92B45984C76C}" dt="2023-11-12T16:58:37.855" v="533" actId="6264"/>
          <ac:spMkLst>
            <pc:docMk/>
            <pc:sldMk cId="3328726967" sldId="1268"/>
            <ac:spMk id="2" creationId="{CC76E0DB-4837-199B-2632-599545A98527}"/>
          </ac:spMkLst>
        </pc:spChg>
        <pc:spChg chg="add del mod">
          <ac:chgData name="Rafael Casado González" userId="1c71fca1-7e6b-4c6f-8614-522343b393e6" providerId="ADAL" clId="{AE5C3000-8F8C-40D1-A064-92B45984C76C}" dt="2023-11-12T16:58:37.855" v="533" actId="6264"/>
          <ac:spMkLst>
            <pc:docMk/>
            <pc:sldMk cId="3328726967" sldId="1268"/>
            <ac:spMk id="3" creationId="{E8C53B12-A1EB-272C-8A1E-89B2FFCA9AB8}"/>
          </ac:spMkLst>
        </pc:spChg>
        <pc:spChg chg="add del mod ord">
          <ac:chgData name="Rafael Casado González" userId="1c71fca1-7e6b-4c6f-8614-522343b393e6" providerId="ADAL" clId="{AE5C3000-8F8C-40D1-A064-92B45984C76C}" dt="2023-11-12T16:58:39.565" v="534" actId="478"/>
          <ac:spMkLst>
            <pc:docMk/>
            <pc:sldMk cId="3328726967" sldId="1268"/>
            <ac:spMk id="4" creationId="{75973955-C350-BEF5-8A93-3128AADB2FCC}"/>
          </ac:spMkLst>
        </pc:spChg>
        <pc:spChg chg="mod ord">
          <ac:chgData name="Rafael Casado González" userId="1c71fca1-7e6b-4c6f-8614-522343b393e6" providerId="ADAL" clId="{AE5C3000-8F8C-40D1-A064-92B45984C76C}" dt="2023-11-12T16:58:54.294" v="537" actId="14100"/>
          <ac:spMkLst>
            <pc:docMk/>
            <pc:sldMk cId="3328726967" sldId="1268"/>
            <ac:spMk id="5" creationId="{00000000-0000-0000-0000-000000000000}"/>
          </ac:spMkLst>
        </pc:spChg>
        <pc:spChg chg="mod ord">
          <ac:chgData name="Rafael Casado González" userId="1c71fca1-7e6b-4c6f-8614-522343b393e6" providerId="ADAL" clId="{AE5C3000-8F8C-40D1-A064-92B45984C76C}" dt="2023-11-12T16:58:37.855" v="533" actId="6264"/>
          <ac:spMkLst>
            <pc:docMk/>
            <pc:sldMk cId="3328726967" sldId="1268"/>
            <ac:spMk id="33797" creationId="{00000000-0000-0000-0000-000000000000}"/>
          </ac:spMkLst>
        </pc:spChg>
        <pc:picChg chg="mod">
          <ac:chgData name="Rafael Casado González" userId="1c71fca1-7e6b-4c6f-8614-522343b393e6" providerId="ADAL" clId="{AE5C3000-8F8C-40D1-A064-92B45984C76C}" dt="2023-11-12T17:38:48.697" v="1068" actId="962"/>
          <ac:picMkLst>
            <pc:docMk/>
            <pc:sldMk cId="3328726967" sldId="1268"/>
            <ac:picMk id="6" creationId="{00000000-0000-0000-0000-000000000000}"/>
          </ac:picMkLst>
        </pc:picChg>
      </pc:sldChg>
      <pc:sldChg chg="addSp delSp modSp mod chgLayout">
        <pc:chgData name="Rafael Casado González" userId="1c71fca1-7e6b-4c6f-8614-522343b393e6" providerId="ADAL" clId="{AE5C3000-8F8C-40D1-A064-92B45984C76C}" dt="2023-11-12T17:02:20.647" v="590" actId="6549"/>
        <pc:sldMkLst>
          <pc:docMk/>
          <pc:sldMk cId="1290935488" sldId="1269"/>
        </pc:sldMkLst>
        <pc:spChg chg="add del mod">
          <ac:chgData name="Rafael Casado González" userId="1c71fca1-7e6b-4c6f-8614-522343b393e6" providerId="ADAL" clId="{AE5C3000-8F8C-40D1-A064-92B45984C76C}" dt="2023-11-12T16:57:55.847" v="523" actId="6264"/>
          <ac:spMkLst>
            <pc:docMk/>
            <pc:sldMk cId="1290935488" sldId="1269"/>
            <ac:spMk id="2" creationId="{7CE48813-FB60-830F-D4B0-7DE313B44E57}"/>
          </ac:spMkLst>
        </pc:spChg>
        <pc:spChg chg="add del mod">
          <ac:chgData name="Rafael Casado González" userId="1c71fca1-7e6b-4c6f-8614-522343b393e6" providerId="ADAL" clId="{AE5C3000-8F8C-40D1-A064-92B45984C76C}" dt="2023-11-12T16:57:55.847" v="523" actId="6264"/>
          <ac:spMkLst>
            <pc:docMk/>
            <pc:sldMk cId="1290935488" sldId="1269"/>
            <ac:spMk id="3" creationId="{55A8CB44-9B25-0809-AA24-74B3E35313FC}"/>
          </ac:spMkLst>
        </pc:spChg>
        <pc:spChg chg="add del mod ord">
          <ac:chgData name="Rafael Casado González" userId="1c71fca1-7e6b-4c6f-8614-522343b393e6" providerId="ADAL" clId="{AE5C3000-8F8C-40D1-A064-92B45984C76C}" dt="2023-11-12T16:57:59.361" v="524" actId="478"/>
          <ac:spMkLst>
            <pc:docMk/>
            <pc:sldMk cId="1290935488" sldId="1269"/>
            <ac:spMk id="4" creationId="{47C6FF3B-6381-DA42-7C5E-A5630FA5AB84}"/>
          </ac:spMkLst>
        </pc:spChg>
        <pc:spChg chg="mod ord">
          <ac:chgData name="Rafael Casado González" userId="1c71fca1-7e6b-4c6f-8614-522343b393e6" providerId="ADAL" clId="{AE5C3000-8F8C-40D1-A064-92B45984C76C}" dt="2023-11-12T17:02:20.647" v="590" actId="6549"/>
          <ac:spMkLst>
            <pc:docMk/>
            <pc:sldMk cId="1290935488" sldId="1269"/>
            <ac:spMk id="5" creationId="{00000000-0000-0000-0000-000000000000}"/>
          </ac:spMkLst>
        </pc:spChg>
        <pc:spChg chg="mod ord">
          <ac:chgData name="Rafael Casado González" userId="1c71fca1-7e6b-4c6f-8614-522343b393e6" providerId="ADAL" clId="{AE5C3000-8F8C-40D1-A064-92B45984C76C}" dt="2023-11-12T16:57:55.847" v="523" actId="6264"/>
          <ac:spMkLst>
            <pc:docMk/>
            <pc:sldMk cId="1290935488" sldId="1269"/>
            <ac:spMk id="33797" creationId="{00000000-0000-0000-0000-000000000000}"/>
          </ac:spMkLst>
        </pc:spChg>
        <pc:picChg chg="del mod">
          <ac:chgData name="Rafael Casado González" userId="1c71fca1-7e6b-4c6f-8614-522343b393e6" providerId="ADAL" clId="{AE5C3000-8F8C-40D1-A064-92B45984C76C}" dt="2023-11-12T16:58:01.603" v="525" actId="478"/>
          <ac:picMkLst>
            <pc:docMk/>
            <pc:sldMk cId="1290935488" sldId="1269"/>
            <ac:picMk id="6" creationId="{00000000-0000-0000-0000-000000000000}"/>
          </ac:picMkLst>
        </pc:picChg>
        <pc:picChg chg="add mod">
          <ac:chgData name="Rafael Casado González" userId="1c71fca1-7e6b-4c6f-8614-522343b393e6" providerId="ADAL" clId="{AE5C3000-8F8C-40D1-A064-92B45984C76C}" dt="2023-11-12T16:58:27.178" v="531"/>
          <ac:picMkLst>
            <pc:docMk/>
            <pc:sldMk cId="1290935488" sldId="1269"/>
            <ac:picMk id="7" creationId="{DF490853-A417-7FBE-DA23-7F9EEA49BDAA}"/>
          </ac:picMkLst>
        </pc:picChg>
      </pc:sldChg>
      <pc:sldChg chg="addSp delSp modSp mod chgLayout">
        <pc:chgData name="Rafael Casado González" userId="1c71fca1-7e6b-4c6f-8614-522343b393e6" providerId="ADAL" clId="{AE5C3000-8F8C-40D1-A064-92B45984C76C}" dt="2024-01-30T17:16:23.472" v="1288" actId="1076"/>
        <pc:sldMkLst>
          <pc:docMk/>
          <pc:sldMk cId="3599295511" sldId="1270"/>
        </pc:sldMkLst>
        <pc:spChg chg="add del mod">
          <ac:chgData name="Rafael Casado González" userId="1c71fca1-7e6b-4c6f-8614-522343b393e6" providerId="ADAL" clId="{AE5C3000-8F8C-40D1-A064-92B45984C76C}" dt="2023-11-12T17:11:29.851" v="734" actId="6264"/>
          <ac:spMkLst>
            <pc:docMk/>
            <pc:sldMk cId="3599295511" sldId="1270"/>
            <ac:spMk id="2" creationId="{3C41D681-1E42-9890-4F62-3F597242F3BA}"/>
          </ac:spMkLst>
        </pc:spChg>
        <pc:spChg chg="add del mod">
          <ac:chgData name="Rafael Casado González" userId="1c71fca1-7e6b-4c6f-8614-522343b393e6" providerId="ADAL" clId="{AE5C3000-8F8C-40D1-A064-92B45984C76C}" dt="2023-11-12T17:11:29.851" v="734" actId="6264"/>
          <ac:spMkLst>
            <pc:docMk/>
            <pc:sldMk cId="3599295511" sldId="1270"/>
            <ac:spMk id="3" creationId="{74764A86-AC0C-77F7-1977-E848A716244E}"/>
          </ac:spMkLst>
        </pc:spChg>
        <pc:spChg chg="mod ord">
          <ac:chgData name="Rafael Casado González" userId="1c71fca1-7e6b-4c6f-8614-522343b393e6" providerId="ADAL" clId="{AE5C3000-8F8C-40D1-A064-92B45984C76C}" dt="2024-01-30T17:16:10.499" v="1284" actId="20577"/>
          <ac:spMkLst>
            <pc:docMk/>
            <pc:sldMk cId="3599295511" sldId="1270"/>
            <ac:spMk id="5" creationId="{00000000-0000-0000-0000-000000000000}"/>
          </ac:spMkLst>
        </pc:spChg>
        <pc:spChg chg="add del mod ord">
          <ac:chgData name="Rafael Casado González" userId="1c71fca1-7e6b-4c6f-8614-522343b393e6" providerId="ADAL" clId="{AE5C3000-8F8C-40D1-A064-92B45984C76C}" dt="2023-11-12T17:11:44.140" v="735" actId="478"/>
          <ac:spMkLst>
            <pc:docMk/>
            <pc:sldMk cId="3599295511" sldId="1270"/>
            <ac:spMk id="6" creationId="{84F79DC5-1B9C-BB98-A987-66AFC35D9381}"/>
          </ac:spMkLst>
        </pc:spChg>
        <pc:spChg chg="mod ord">
          <ac:chgData name="Rafael Casado González" userId="1c71fca1-7e6b-4c6f-8614-522343b393e6" providerId="ADAL" clId="{AE5C3000-8F8C-40D1-A064-92B45984C76C}" dt="2023-11-12T17:11:46.210" v="736" actId="6549"/>
          <ac:spMkLst>
            <pc:docMk/>
            <pc:sldMk cId="3599295511" sldId="1270"/>
            <ac:spMk id="33797" creationId="{00000000-0000-0000-0000-000000000000}"/>
          </ac:spMkLst>
        </pc:spChg>
        <pc:picChg chg="add mod">
          <ac:chgData name="Rafael Casado González" userId="1c71fca1-7e6b-4c6f-8614-522343b393e6" providerId="ADAL" clId="{AE5C3000-8F8C-40D1-A064-92B45984C76C}" dt="2024-01-30T17:16:23.472" v="1288" actId="1076"/>
          <ac:picMkLst>
            <pc:docMk/>
            <pc:sldMk cId="3599295511" sldId="1270"/>
            <ac:picMk id="2" creationId="{B16A130C-7DCB-3B72-9133-40B2AF0634AE}"/>
          </ac:picMkLst>
        </pc:picChg>
        <pc:picChg chg="mod">
          <ac:chgData name="Rafael Casado González" userId="1c71fca1-7e6b-4c6f-8614-522343b393e6" providerId="ADAL" clId="{AE5C3000-8F8C-40D1-A064-92B45984C76C}" dt="2023-11-12T17:13:37.505" v="749" actId="1076"/>
          <ac:picMkLst>
            <pc:docMk/>
            <pc:sldMk cId="3599295511" sldId="1270"/>
            <ac:picMk id="4" creationId="{9685C647-8B8B-B25C-EBF6-A28EE3E6251C}"/>
          </ac:picMkLst>
        </pc:picChg>
        <pc:picChg chg="add mod">
          <ac:chgData name="Rafael Casado González" userId="1c71fca1-7e6b-4c6f-8614-522343b393e6" providerId="ADAL" clId="{AE5C3000-8F8C-40D1-A064-92B45984C76C}" dt="2024-01-30T17:16:23.472" v="1288" actId="1076"/>
          <ac:picMkLst>
            <pc:docMk/>
            <pc:sldMk cId="3599295511" sldId="1270"/>
            <ac:picMk id="1026" creationId="{CF1D4885-DE7F-2AB9-5272-B200F7173A12}"/>
          </ac:picMkLst>
        </pc:picChg>
        <pc:picChg chg="mod">
          <ac:chgData name="Rafael Casado González" userId="1c71fca1-7e6b-4c6f-8614-522343b393e6" providerId="ADAL" clId="{AE5C3000-8F8C-40D1-A064-92B45984C76C}" dt="2023-11-12T17:37:52.548" v="1052" actId="962"/>
          <ac:picMkLst>
            <pc:docMk/>
            <pc:sldMk cId="3599295511" sldId="1270"/>
            <ac:picMk id="1028" creationId="{ADE7EFF6-D575-BB3B-3B0F-56EAD31B75A3}"/>
          </ac:picMkLst>
        </pc:picChg>
      </pc:sldChg>
      <pc:sldChg chg="addSp delSp modSp mod chgLayout">
        <pc:chgData name="Rafael Casado González" userId="1c71fca1-7e6b-4c6f-8614-522343b393e6" providerId="ADAL" clId="{AE5C3000-8F8C-40D1-A064-92B45984C76C}" dt="2023-11-12T17:38:46.387" v="1067" actId="962"/>
        <pc:sldMkLst>
          <pc:docMk/>
          <pc:sldMk cId="2527361335" sldId="1271"/>
        </pc:sldMkLst>
        <pc:spChg chg="add del mod">
          <ac:chgData name="Rafael Casado González" userId="1c71fca1-7e6b-4c6f-8614-522343b393e6" providerId="ADAL" clId="{AE5C3000-8F8C-40D1-A064-92B45984C76C}" dt="2023-11-12T16:59:07.533" v="540" actId="6264"/>
          <ac:spMkLst>
            <pc:docMk/>
            <pc:sldMk cId="2527361335" sldId="1271"/>
            <ac:spMk id="3" creationId="{328EEC38-71E5-03D4-3415-1CB2ED8EE7A6}"/>
          </ac:spMkLst>
        </pc:spChg>
        <pc:spChg chg="add del mod">
          <ac:chgData name="Rafael Casado González" userId="1c71fca1-7e6b-4c6f-8614-522343b393e6" providerId="ADAL" clId="{AE5C3000-8F8C-40D1-A064-92B45984C76C}" dt="2023-11-12T16:59:07.533" v="540" actId="6264"/>
          <ac:spMkLst>
            <pc:docMk/>
            <pc:sldMk cId="2527361335" sldId="1271"/>
            <ac:spMk id="4" creationId="{2F04C776-944A-20E8-AF83-05E6577561BC}"/>
          </ac:spMkLst>
        </pc:spChg>
        <pc:spChg chg="mod ord">
          <ac:chgData name="Rafael Casado González" userId="1c71fca1-7e6b-4c6f-8614-522343b393e6" providerId="ADAL" clId="{AE5C3000-8F8C-40D1-A064-92B45984C76C}" dt="2023-11-12T17:01:22.445" v="575" actId="20577"/>
          <ac:spMkLst>
            <pc:docMk/>
            <pc:sldMk cId="2527361335" sldId="1271"/>
            <ac:spMk id="5" creationId="{00000000-0000-0000-0000-000000000000}"/>
          </ac:spMkLst>
        </pc:spChg>
        <pc:spChg chg="add del mod ord">
          <ac:chgData name="Rafael Casado González" userId="1c71fca1-7e6b-4c6f-8614-522343b393e6" providerId="ADAL" clId="{AE5C3000-8F8C-40D1-A064-92B45984C76C}" dt="2023-11-12T16:59:10.168" v="541" actId="478"/>
          <ac:spMkLst>
            <pc:docMk/>
            <pc:sldMk cId="2527361335" sldId="1271"/>
            <ac:spMk id="7" creationId="{E7AF4E43-A97D-2116-EA08-9E8D6C3A4E0C}"/>
          </ac:spMkLst>
        </pc:spChg>
        <pc:spChg chg="mod ord">
          <ac:chgData name="Rafael Casado González" userId="1c71fca1-7e6b-4c6f-8614-522343b393e6" providerId="ADAL" clId="{AE5C3000-8F8C-40D1-A064-92B45984C76C}" dt="2023-11-12T16:59:07.533" v="540" actId="6264"/>
          <ac:spMkLst>
            <pc:docMk/>
            <pc:sldMk cId="2527361335" sldId="1271"/>
            <ac:spMk id="33797" creationId="{00000000-0000-0000-0000-000000000000}"/>
          </ac:spMkLst>
        </pc:spChg>
        <pc:picChg chg="mod">
          <ac:chgData name="Rafael Casado González" userId="1c71fca1-7e6b-4c6f-8614-522343b393e6" providerId="ADAL" clId="{AE5C3000-8F8C-40D1-A064-92B45984C76C}" dt="2023-11-12T17:38:44.459" v="1066" actId="962"/>
          <ac:picMkLst>
            <pc:docMk/>
            <pc:sldMk cId="2527361335" sldId="1271"/>
            <ac:picMk id="2" creationId="{EE97FD5A-5160-A39A-F843-275836326EB9}"/>
          </ac:picMkLst>
        </pc:picChg>
        <pc:picChg chg="mod">
          <ac:chgData name="Rafael Casado González" userId="1c71fca1-7e6b-4c6f-8614-522343b393e6" providerId="ADAL" clId="{AE5C3000-8F8C-40D1-A064-92B45984C76C}" dt="2023-11-12T17:38:46.387" v="1067" actId="962"/>
          <ac:picMkLst>
            <pc:docMk/>
            <pc:sldMk cId="2527361335" sldId="1271"/>
            <ac:picMk id="6" creationId="{00000000-0000-0000-0000-000000000000}"/>
          </ac:picMkLst>
        </pc:picChg>
      </pc:sldChg>
      <pc:sldChg chg="addSp delSp modSp mod chgLayout">
        <pc:chgData name="Rafael Casado González" userId="1c71fca1-7e6b-4c6f-8614-522343b393e6" providerId="ADAL" clId="{AE5C3000-8F8C-40D1-A064-92B45984C76C}" dt="2023-11-12T17:38:41.744" v="1065" actId="962"/>
        <pc:sldMkLst>
          <pc:docMk/>
          <pc:sldMk cId="692740627" sldId="1272"/>
        </pc:sldMkLst>
        <pc:spChg chg="add del mod">
          <ac:chgData name="Rafael Casado González" userId="1c71fca1-7e6b-4c6f-8614-522343b393e6" providerId="ADAL" clId="{AE5C3000-8F8C-40D1-A064-92B45984C76C}" dt="2023-11-12T17:05:40.622" v="673" actId="6264"/>
          <ac:spMkLst>
            <pc:docMk/>
            <pc:sldMk cId="692740627" sldId="1272"/>
            <ac:spMk id="3" creationId="{3D504013-0AEE-2F95-0359-5EFBB8CA71FE}"/>
          </ac:spMkLst>
        </pc:spChg>
        <pc:spChg chg="mod ord">
          <ac:chgData name="Rafael Casado González" userId="1c71fca1-7e6b-4c6f-8614-522343b393e6" providerId="ADAL" clId="{AE5C3000-8F8C-40D1-A064-92B45984C76C}" dt="2023-11-12T17:07:52.138" v="694" actId="14100"/>
          <ac:spMkLst>
            <pc:docMk/>
            <pc:sldMk cId="692740627" sldId="1272"/>
            <ac:spMk id="5" creationId="{00000000-0000-0000-0000-000000000000}"/>
          </ac:spMkLst>
        </pc:spChg>
        <pc:spChg chg="mod">
          <ac:chgData name="Rafael Casado González" userId="1c71fca1-7e6b-4c6f-8614-522343b393e6" providerId="ADAL" clId="{AE5C3000-8F8C-40D1-A064-92B45984C76C}" dt="2023-11-12T17:07:22.187" v="693" actId="1076"/>
          <ac:spMkLst>
            <pc:docMk/>
            <pc:sldMk cId="692740627" sldId="1272"/>
            <ac:spMk id="8" creationId="{00000000-0000-0000-0000-000000000000}"/>
          </ac:spMkLst>
        </pc:spChg>
        <pc:spChg chg="add del mod">
          <ac:chgData name="Rafael Casado González" userId="1c71fca1-7e6b-4c6f-8614-522343b393e6" providerId="ADAL" clId="{AE5C3000-8F8C-40D1-A064-92B45984C76C}" dt="2023-11-12T17:05:40.622" v="673" actId="6264"/>
          <ac:spMkLst>
            <pc:docMk/>
            <pc:sldMk cId="692740627" sldId="1272"/>
            <ac:spMk id="9" creationId="{2D20D2BF-33E8-9805-D696-FFD228879764}"/>
          </ac:spMkLst>
        </pc:spChg>
        <pc:spChg chg="add del mod ord">
          <ac:chgData name="Rafael Casado González" userId="1c71fca1-7e6b-4c6f-8614-522343b393e6" providerId="ADAL" clId="{AE5C3000-8F8C-40D1-A064-92B45984C76C}" dt="2023-11-12T17:05:43.352" v="674" actId="478"/>
          <ac:spMkLst>
            <pc:docMk/>
            <pc:sldMk cId="692740627" sldId="1272"/>
            <ac:spMk id="10" creationId="{5FCFA4BD-BB06-0D5B-C082-19A34AF6C39E}"/>
          </ac:spMkLst>
        </pc:spChg>
        <pc:spChg chg="mod ord">
          <ac:chgData name="Rafael Casado González" userId="1c71fca1-7e6b-4c6f-8614-522343b393e6" providerId="ADAL" clId="{AE5C3000-8F8C-40D1-A064-92B45984C76C}" dt="2023-11-12T17:05:40.622" v="673" actId="6264"/>
          <ac:spMkLst>
            <pc:docMk/>
            <pc:sldMk cId="692740627" sldId="1272"/>
            <ac:spMk id="33797" creationId="{00000000-0000-0000-0000-000000000000}"/>
          </ac:spMkLst>
        </pc:spChg>
        <pc:grpChg chg="mod">
          <ac:chgData name="Rafael Casado González" userId="1c71fca1-7e6b-4c6f-8614-522343b393e6" providerId="ADAL" clId="{AE5C3000-8F8C-40D1-A064-92B45984C76C}" dt="2023-11-12T17:38:38.104" v="1063" actId="962"/>
          <ac:grpSpMkLst>
            <pc:docMk/>
            <pc:sldMk cId="692740627" sldId="1272"/>
            <ac:grpSpMk id="6" creationId="{00000000-0000-0000-0000-000000000000}"/>
          </ac:grpSpMkLst>
        </pc:grpChg>
        <pc:picChg chg="mod">
          <ac:chgData name="Rafael Casado González" userId="1c71fca1-7e6b-4c6f-8614-522343b393e6" providerId="ADAL" clId="{AE5C3000-8F8C-40D1-A064-92B45984C76C}" dt="2023-11-12T17:38:36.206" v="1062" actId="962"/>
          <ac:picMkLst>
            <pc:docMk/>
            <pc:sldMk cId="692740627" sldId="1272"/>
            <ac:picMk id="2" creationId="{00000000-0000-0000-0000-000000000000}"/>
          </ac:picMkLst>
        </pc:picChg>
        <pc:picChg chg="mod">
          <ac:chgData name="Rafael Casado González" userId="1c71fca1-7e6b-4c6f-8614-522343b393e6" providerId="ADAL" clId="{AE5C3000-8F8C-40D1-A064-92B45984C76C}" dt="2023-11-12T17:38:39.815" v="1064" actId="962"/>
          <ac:picMkLst>
            <pc:docMk/>
            <pc:sldMk cId="692740627" sldId="1272"/>
            <ac:picMk id="4" creationId="{00000000-0000-0000-0000-000000000000}"/>
          </ac:picMkLst>
        </pc:picChg>
        <pc:picChg chg="mod">
          <ac:chgData name="Rafael Casado González" userId="1c71fca1-7e6b-4c6f-8614-522343b393e6" providerId="ADAL" clId="{AE5C3000-8F8C-40D1-A064-92B45984C76C}" dt="2023-11-12T17:07:22.187" v="693" actId="1076"/>
          <ac:picMkLst>
            <pc:docMk/>
            <pc:sldMk cId="692740627" sldId="1272"/>
            <ac:picMk id="7" creationId="{00000000-0000-0000-0000-000000000000}"/>
          </ac:picMkLst>
        </pc:picChg>
        <pc:picChg chg="mod">
          <ac:chgData name="Rafael Casado González" userId="1c71fca1-7e6b-4c6f-8614-522343b393e6" providerId="ADAL" clId="{AE5C3000-8F8C-40D1-A064-92B45984C76C}" dt="2023-11-12T17:38:41.744" v="1065" actId="962"/>
          <ac:picMkLst>
            <pc:docMk/>
            <pc:sldMk cId="692740627" sldId="1272"/>
            <ac:picMk id="12" creationId="{00000000-0000-0000-0000-000000000000}"/>
          </ac:picMkLst>
        </pc:picChg>
      </pc:sldChg>
      <pc:sldChg chg="addSp delSp modSp mod chgLayout">
        <pc:chgData name="Rafael Casado González" userId="1c71fca1-7e6b-4c6f-8614-522343b393e6" providerId="ADAL" clId="{AE5C3000-8F8C-40D1-A064-92B45984C76C}" dt="2023-11-12T17:38:33.492" v="1061" actId="962"/>
        <pc:sldMkLst>
          <pc:docMk/>
          <pc:sldMk cId="2772522501" sldId="1273"/>
        </pc:sldMkLst>
        <pc:spChg chg="add del mod">
          <ac:chgData name="Rafael Casado González" userId="1c71fca1-7e6b-4c6f-8614-522343b393e6" providerId="ADAL" clId="{AE5C3000-8F8C-40D1-A064-92B45984C76C}" dt="2023-11-12T17:08:10.477" v="696" actId="6264"/>
          <ac:spMkLst>
            <pc:docMk/>
            <pc:sldMk cId="2772522501" sldId="1273"/>
            <ac:spMk id="2" creationId="{10FE035F-3F08-B1A8-D1DB-7EEEEF9E1C3C}"/>
          </ac:spMkLst>
        </pc:spChg>
        <pc:spChg chg="add del mod">
          <ac:chgData name="Rafael Casado González" userId="1c71fca1-7e6b-4c6f-8614-522343b393e6" providerId="ADAL" clId="{AE5C3000-8F8C-40D1-A064-92B45984C76C}" dt="2023-11-12T17:08:10.477" v="696" actId="6264"/>
          <ac:spMkLst>
            <pc:docMk/>
            <pc:sldMk cId="2772522501" sldId="1273"/>
            <ac:spMk id="3" creationId="{21243989-975F-9904-301A-A3755BD04E03}"/>
          </ac:spMkLst>
        </pc:spChg>
        <pc:spChg chg="add del mod ord">
          <ac:chgData name="Rafael Casado González" userId="1c71fca1-7e6b-4c6f-8614-522343b393e6" providerId="ADAL" clId="{AE5C3000-8F8C-40D1-A064-92B45984C76C}" dt="2023-11-12T17:08:13.944" v="697" actId="478"/>
          <ac:spMkLst>
            <pc:docMk/>
            <pc:sldMk cId="2772522501" sldId="1273"/>
            <ac:spMk id="4" creationId="{396ED2D8-A3E6-A7DB-966C-D2BA5D046410}"/>
          </ac:spMkLst>
        </pc:spChg>
        <pc:spChg chg="mod ord">
          <ac:chgData name="Rafael Casado González" userId="1c71fca1-7e6b-4c6f-8614-522343b393e6" providerId="ADAL" clId="{AE5C3000-8F8C-40D1-A064-92B45984C76C}" dt="2023-11-12T17:09:01.161" v="710"/>
          <ac:spMkLst>
            <pc:docMk/>
            <pc:sldMk cId="2772522501" sldId="1273"/>
            <ac:spMk id="5" creationId="{00000000-0000-0000-0000-000000000000}"/>
          </ac:spMkLst>
        </pc:spChg>
        <pc:spChg chg="mod ord">
          <ac:chgData name="Rafael Casado González" userId="1c71fca1-7e6b-4c6f-8614-522343b393e6" providerId="ADAL" clId="{AE5C3000-8F8C-40D1-A064-92B45984C76C}" dt="2023-11-12T17:08:10.477" v="696" actId="6264"/>
          <ac:spMkLst>
            <pc:docMk/>
            <pc:sldMk cId="2772522501" sldId="1273"/>
            <ac:spMk id="33797" creationId="{00000000-0000-0000-0000-000000000000}"/>
          </ac:spMkLst>
        </pc:spChg>
        <pc:picChg chg="mod">
          <ac:chgData name="Rafael Casado González" userId="1c71fca1-7e6b-4c6f-8614-522343b393e6" providerId="ADAL" clId="{AE5C3000-8F8C-40D1-A064-92B45984C76C}" dt="2023-11-12T17:38:29.319" v="1059" actId="962"/>
          <ac:picMkLst>
            <pc:docMk/>
            <pc:sldMk cId="2772522501" sldId="1273"/>
            <ac:picMk id="6" creationId="{00000000-0000-0000-0000-000000000000}"/>
          </ac:picMkLst>
        </pc:picChg>
        <pc:picChg chg="mod">
          <ac:chgData name="Rafael Casado González" userId="1c71fca1-7e6b-4c6f-8614-522343b393e6" providerId="ADAL" clId="{AE5C3000-8F8C-40D1-A064-92B45984C76C}" dt="2023-11-12T17:38:33.492" v="1061" actId="962"/>
          <ac:picMkLst>
            <pc:docMk/>
            <pc:sldMk cId="2772522501" sldId="1273"/>
            <ac:picMk id="8" creationId="{00000000-0000-0000-0000-000000000000}"/>
          </ac:picMkLst>
        </pc:picChg>
        <pc:picChg chg="mod">
          <ac:chgData name="Rafael Casado González" userId="1c71fca1-7e6b-4c6f-8614-522343b393e6" providerId="ADAL" clId="{AE5C3000-8F8C-40D1-A064-92B45984C76C}" dt="2023-11-12T17:38:31.171" v="1060" actId="962"/>
          <ac:picMkLst>
            <pc:docMk/>
            <pc:sldMk cId="2772522501" sldId="1273"/>
            <ac:picMk id="9" creationId="{8ED5F581-66C0-4B90-A08C-8636DF281458}"/>
          </ac:picMkLst>
        </pc:picChg>
      </pc:sldChg>
      <pc:sldChg chg="addSp delSp modSp mod chgLayout">
        <pc:chgData name="Rafael Casado González" userId="1c71fca1-7e6b-4c6f-8614-522343b393e6" providerId="ADAL" clId="{AE5C3000-8F8C-40D1-A064-92B45984C76C}" dt="2023-11-12T17:38:26.824" v="1058" actId="962"/>
        <pc:sldMkLst>
          <pc:docMk/>
          <pc:sldMk cId="56691771" sldId="1274"/>
        </pc:sldMkLst>
        <pc:spChg chg="add del mod">
          <ac:chgData name="Rafael Casado González" userId="1c71fca1-7e6b-4c6f-8614-522343b393e6" providerId="ADAL" clId="{AE5C3000-8F8C-40D1-A064-92B45984C76C}" dt="2023-11-12T17:09:17.022" v="711" actId="6264"/>
          <ac:spMkLst>
            <pc:docMk/>
            <pc:sldMk cId="56691771" sldId="1274"/>
            <ac:spMk id="2" creationId="{751B7479-D2E7-FB22-2FF3-79DBC5A4A1C8}"/>
          </ac:spMkLst>
        </pc:spChg>
        <pc:spChg chg="add del mod">
          <ac:chgData name="Rafael Casado González" userId="1c71fca1-7e6b-4c6f-8614-522343b393e6" providerId="ADAL" clId="{AE5C3000-8F8C-40D1-A064-92B45984C76C}" dt="2023-11-12T17:09:17.022" v="711" actId="6264"/>
          <ac:spMkLst>
            <pc:docMk/>
            <pc:sldMk cId="56691771" sldId="1274"/>
            <ac:spMk id="3" creationId="{939E9B55-D3F7-1260-CCB5-733AC20307F0}"/>
          </ac:spMkLst>
        </pc:spChg>
        <pc:spChg chg="add del mod ord">
          <ac:chgData name="Rafael Casado González" userId="1c71fca1-7e6b-4c6f-8614-522343b393e6" providerId="ADAL" clId="{AE5C3000-8F8C-40D1-A064-92B45984C76C}" dt="2023-11-12T17:09:19.908" v="712" actId="478"/>
          <ac:spMkLst>
            <pc:docMk/>
            <pc:sldMk cId="56691771" sldId="1274"/>
            <ac:spMk id="4" creationId="{C21B26D8-F745-4000-FC11-9ABA36040C06}"/>
          </ac:spMkLst>
        </pc:spChg>
        <pc:spChg chg="mod ord">
          <ac:chgData name="Rafael Casado González" userId="1c71fca1-7e6b-4c6f-8614-522343b393e6" providerId="ADAL" clId="{AE5C3000-8F8C-40D1-A064-92B45984C76C}" dt="2023-11-12T17:09:17.022" v="711" actId="6264"/>
          <ac:spMkLst>
            <pc:docMk/>
            <pc:sldMk cId="56691771" sldId="1274"/>
            <ac:spMk id="5" creationId="{00000000-0000-0000-0000-000000000000}"/>
          </ac:spMkLst>
        </pc:spChg>
        <pc:spChg chg="mod ord">
          <ac:chgData name="Rafael Casado González" userId="1c71fca1-7e6b-4c6f-8614-522343b393e6" providerId="ADAL" clId="{AE5C3000-8F8C-40D1-A064-92B45984C76C}" dt="2023-11-12T17:09:17.022" v="711" actId="6264"/>
          <ac:spMkLst>
            <pc:docMk/>
            <pc:sldMk cId="56691771" sldId="1274"/>
            <ac:spMk id="33797" creationId="{00000000-0000-0000-0000-000000000000}"/>
          </ac:spMkLst>
        </pc:spChg>
        <pc:picChg chg="mod">
          <ac:chgData name="Rafael Casado González" userId="1c71fca1-7e6b-4c6f-8614-522343b393e6" providerId="ADAL" clId="{AE5C3000-8F8C-40D1-A064-92B45984C76C}" dt="2023-11-12T17:38:19.688" v="1055" actId="962"/>
          <ac:picMkLst>
            <pc:docMk/>
            <pc:sldMk cId="56691771" sldId="1274"/>
            <ac:picMk id="8" creationId="{00000000-0000-0000-0000-000000000000}"/>
          </ac:picMkLst>
        </pc:picChg>
        <pc:picChg chg="mod">
          <ac:chgData name="Rafael Casado González" userId="1c71fca1-7e6b-4c6f-8614-522343b393e6" providerId="ADAL" clId="{AE5C3000-8F8C-40D1-A064-92B45984C76C}" dt="2023-11-12T17:38:24.723" v="1057" actId="962"/>
          <ac:picMkLst>
            <pc:docMk/>
            <pc:sldMk cId="56691771" sldId="1274"/>
            <ac:picMk id="9" creationId="{00000000-0000-0000-0000-000000000000}"/>
          </ac:picMkLst>
        </pc:picChg>
        <pc:picChg chg="mod">
          <ac:chgData name="Rafael Casado González" userId="1c71fca1-7e6b-4c6f-8614-522343b393e6" providerId="ADAL" clId="{AE5C3000-8F8C-40D1-A064-92B45984C76C}" dt="2023-11-12T17:38:26.824" v="1058" actId="962"/>
          <ac:picMkLst>
            <pc:docMk/>
            <pc:sldMk cId="56691771" sldId="1274"/>
            <ac:picMk id="11" creationId="{00000000-0000-0000-0000-000000000000}"/>
          </ac:picMkLst>
        </pc:picChg>
        <pc:picChg chg="mod">
          <ac:chgData name="Rafael Casado González" userId="1c71fca1-7e6b-4c6f-8614-522343b393e6" providerId="ADAL" clId="{AE5C3000-8F8C-40D1-A064-92B45984C76C}" dt="2023-11-12T17:38:21.884" v="1056" actId="962"/>
          <ac:picMkLst>
            <pc:docMk/>
            <pc:sldMk cId="56691771" sldId="1274"/>
            <ac:picMk id="1026" creationId="{35100011-07D1-4D42-B63A-8B12BBA6335D}"/>
          </ac:picMkLst>
        </pc:picChg>
      </pc:sldChg>
      <pc:sldChg chg="addSp delSp modSp mod chgLayout">
        <pc:chgData name="Rafael Casado González" userId="1c71fca1-7e6b-4c6f-8614-522343b393e6" providerId="ADAL" clId="{AE5C3000-8F8C-40D1-A064-92B45984C76C}" dt="2023-11-12T17:38:16.527" v="1054" actId="962"/>
        <pc:sldMkLst>
          <pc:docMk/>
          <pc:sldMk cId="498068085" sldId="1275"/>
        </pc:sldMkLst>
        <pc:spChg chg="add del mod">
          <ac:chgData name="Rafael Casado González" userId="1c71fca1-7e6b-4c6f-8614-522343b393e6" providerId="ADAL" clId="{AE5C3000-8F8C-40D1-A064-92B45984C76C}" dt="2023-11-12T17:10:47.182" v="724" actId="6264"/>
          <ac:spMkLst>
            <pc:docMk/>
            <pc:sldMk cId="498068085" sldId="1275"/>
            <ac:spMk id="2" creationId="{408BAA46-8669-140C-AF2C-32032BA2B3E5}"/>
          </ac:spMkLst>
        </pc:spChg>
        <pc:spChg chg="add del mod">
          <ac:chgData name="Rafael Casado González" userId="1c71fca1-7e6b-4c6f-8614-522343b393e6" providerId="ADAL" clId="{AE5C3000-8F8C-40D1-A064-92B45984C76C}" dt="2023-11-12T17:10:47.182" v="724" actId="6264"/>
          <ac:spMkLst>
            <pc:docMk/>
            <pc:sldMk cId="498068085" sldId="1275"/>
            <ac:spMk id="3" creationId="{110289CA-3B21-6C37-FB42-4FF71B1EFD05}"/>
          </ac:spMkLst>
        </pc:spChg>
        <pc:spChg chg="add del mod ord">
          <ac:chgData name="Rafael Casado González" userId="1c71fca1-7e6b-4c6f-8614-522343b393e6" providerId="ADAL" clId="{AE5C3000-8F8C-40D1-A064-92B45984C76C}" dt="2023-11-12T17:10:49.268" v="725" actId="478"/>
          <ac:spMkLst>
            <pc:docMk/>
            <pc:sldMk cId="498068085" sldId="1275"/>
            <ac:spMk id="4" creationId="{07B792B1-CB25-289D-2ED1-6D78A877052A}"/>
          </ac:spMkLst>
        </pc:spChg>
        <pc:spChg chg="mod ord">
          <ac:chgData name="Rafael Casado González" userId="1c71fca1-7e6b-4c6f-8614-522343b393e6" providerId="ADAL" clId="{AE5C3000-8F8C-40D1-A064-92B45984C76C}" dt="2023-11-12T17:11:07.167" v="730" actId="14100"/>
          <ac:spMkLst>
            <pc:docMk/>
            <pc:sldMk cId="498068085" sldId="1275"/>
            <ac:spMk id="5" creationId="{00000000-0000-0000-0000-000000000000}"/>
          </ac:spMkLst>
        </pc:spChg>
        <pc:spChg chg="mod ord">
          <ac:chgData name="Rafael Casado González" userId="1c71fca1-7e6b-4c6f-8614-522343b393e6" providerId="ADAL" clId="{AE5C3000-8F8C-40D1-A064-92B45984C76C}" dt="2023-11-12T17:10:47.182" v="724" actId="6264"/>
          <ac:spMkLst>
            <pc:docMk/>
            <pc:sldMk cId="498068085" sldId="1275"/>
            <ac:spMk id="33797" creationId="{00000000-0000-0000-0000-000000000000}"/>
          </ac:spMkLst>
        </pc:spChg>
        <pc:picChg chg="mod">
          <ac:chgData name="Rafael Casado González" userId="1c71fca1-7e6b-4c6f-8614-522343b393e6" providerId="ADAL" clId="{AE5C3000-8F8C-40D1-A064-92B45984C76C}" dt="2023-11-12T17:38:14.055" v="1053" actId="962"/>
          <ac:picMkLst>
            <pc:docMk/>
            <pc:sldMk cId="498068085" sldId="1275"/>
            <ac:picMk id="6" creationId="{00000000-0000-0000-0000-000000000000}"/>
          </ac:picMkLst>
        </pc:picChg>
        <pc:picChg chg="mod">
          <ac:chgData name="Rafael Casado González" userId="1c71fca1-7e6b-4c6f-8614-522343b393e6" providerId="ADAL" clId="{AE5C3000-8F8C-40D1-A064-92B45984C76C}" dt="2023-11-12T17:38:16.527" v="1054" actId="962"/>
          <ac:picMkLst>
            <pc:docMk/>
            <pc:sldMk cId="498068085" sldId="1275"/>
            <ac:picMk id="7" creationId="{00000000-0000-0000-0000-000000000000}"/>
          </ac:picMkLst>
        </pc:picChg>
      </pc:sldChg>
      <pc:sldChg chg="addSp delSp modSp mod chgLayout">
        <pc:chgData name="Rafael Casado González" userId="1c71fca1-7e6b-4c6f-8614-522343b393e6" providerId="ADAL" clId="{AE5C3000-8F8C-40D1-A064-92B45984C76C}" dt="2023-11-12T17:37:38.525" v="1048" actId="3626"/>
        <pc:sldMkLst>
          <pc:docMk/>
          <pc:sldMk cId="1184316633" sldId="1276"/>
        </pc:sldMkLst>
        <pc:spChg chg="add del mod">
          <ac:chgData name="Rafael Casado González" userId="1c71fca1-7e6b-4c6f-8614-522343b393e6" providerId="ADAL" clId="{AE5C3000-8F8C-40D1-A064-92B45984C76C}" dt="2023-11-12T17:16:22.481" v="784" actId="6264"/>
          <ac:spMkLst>
            <pc:docMk/>
            <pc:sldMk cId="1184316633" sldId="1276"/>
            <ac:spMk id="2" creationId="{3E753A65-F329-F400-4745-AC5979346426}"/>
          </ac:spMkLst>
        </pc:spChg>
        <pc:spChg chg="add del mod">
          <ac:chgData name="Rafael Casado González" userId="1c71fca1-7e6b-4c6f-8614-522343b393e6" providerId="ADAL" clId="{AE5C3000-8F8C-40D1-A064-92B45984C76C}" dt="2023-11-12T17:16:22.481" v="784" actId="6264"/>
          <ac:spMkLst>
            <pc:docMk/>
            <pc:sldMk cId="1184316633" sldId="1276"/>
            <ac:spMk id="3" creationId="{1A915DE5-FC59-4640-47C7-398BCC8C7385}"/>
          </ac:spMkLst>
        </pc:spChg>
        <pc:spChg chg="add del mod ord">
          <ac:chgData name="Rafael Casado González" userId="1c71fca1-7e6b-4c6f-8614-522343b393e6" providerId="ADAL" clId="{AE5C3000-8F8C-40D1-A064-92B45984C76C}" dt="2023-11-12T17:16:25.508" v="785" actId="478"/>
          <ac:spMkLst>
            <pc:docMk/>
            <pc:sldMk cId="1184316633" sldId="1276"/>
            <ac:spMk id="4" creationId="{5D03CE3A-5753-C468-B742-1943FEC09F67}"/>
          </ac:spMkLst>
        </pc:spChg>
        <pc:spChg chg="mod ord">
          <ac:chgData name="Rafael Casado González" userId="1c71fca1-7e6b-4c6f-8614-522343b393e6" providerId="ADAL" clId="{AE5C3000-8F8C-40D1-A064-92B45984C76C}" dt="2023-11-12T17:16:46.042" v="794" actId="14100"/>
          <ac:spMkLst>
            <pc:docMk/>
            <pc:sldMk cId="1184316633" sldId="1276"/>
            <ac:spMk id="5" creationId="{00000000-0000-0000-0000-000000000000}"/>
          </ac:spMkLst>
        </pc:spChg>
        <pc:spChg chg="mod ord">
          <ac:chgData name="Rafael Casado González" userId="1c71fca1-7e6b-4c6f-8614-522343b393e6" providerId="ADAL" clId="{AE5C3000-8F8C-40D1-A064-92B45984C76C}" dt="2023-11-12T17:16:22.481" v="784" actId="6264"/>
          <ac:spMkLst>
            <pc:docMk/>
            <pc:sldMk cId="1184316633" sldId="1276"/>
            <ac:spMk id="33797" creationId="{00000000-0000-0000-0000-000000000000}"/>
          </ac:spMkLst>
        </pc:spChg>
        <pc:picChg chg="mod">
          <ac:chgData name="Rafael Casado González" userId="1c71fca1-7e6b-4c6f-8614-522343b393e6" providerId="ADAL" clId="{AE5C3000-8F8C-40D1-A064-92B45984C76C}" dt="2023-11-12T17:37:30.383" v="1046" actId="962"/>
          <ac:picMkLst>
            <pc:docMk/>
            <pc:sldMk cId="1184316633" sldId="1276"/>
            <ac:picMk id="6" creationId="{00000000-0000-0000-0000-000000000000}"/>
          </ac:picMkLst>
        </pc:picChg>
        <pc:picChg chg="mod">
          <ac:chgData name="Rafael Casado González" userId="1c71fca1-7e6b-4c6f-8614-522343b393e6" providerId="ADAL" clId="{AE5C3000-8F8C-40D1-A064-92B45984C76C}" dt="2023-11-12T17:37:38.525" v="1048" actId="3626"/>
          <ac:picMkLst>
            <pc:docMk/>
            <pc:sldMk cId="1184316633" sldId="1276"/>
            <ac:picMk id="7" creationId="{00000000-0000-0000-0000-000000000000}"/>
          </ac:picMkLst>
        </pc:picChg>
      </pc:sldChg>
      <pc:sldChg chg="addSp delSp modSp mod chgLayout">
        <pc:chgData name="Rafael Casado González" userId="1c71fca1-7e6b-4c6f-8614-522343b393e6" providerId="ADAL" clId="{AE5C3000-8F8C-40D1-A064-92B45984C76C}" dt="2023-11-12T17:37:27.827" v="1045" actId="962"/>
        <pc:sldMkLst>
          <pc:docMk/>
          <pc:sldMk cId="3101158160" sldId="1277"/>
        </pc:sldMkLst>
        <pc:spChg chg="add del mod">
          <ac:chgData name="Rafael Casado González" userId="1c71fca1-7e6b-4c6f-8614-522343b393e6" providerId="ADAL" clId="{AE5C3000-8F8C-40D1-A064-92B45984C76C}" dt="2023-11-12T17:17:25.651" v="805" actId="6264"/>
          <ac:spMkLst>
            <pc:docMk/>
            <pc:sldMk cId="3101158160" sldId="1277"/>
            <ac:spMk id="2" creationId="{4E6E95C4-658D-3010-1A8B-8156CF105EE6}"/>
          </ac:spMkLst>
        </pc:spChg>
        <pc:spChg chg="add del mod">
          <ac:chgData name="Rafael Casado González" userId="1c71fca1-7e6b-4c6f-8614-522343b393e6" providerId="ADAL" clId="{AE5C3000-8F8C-40D1-A064-92B45984C76C}" dt="2023-11-12T17:17:25.651" v="805" actId="6264"/>
          <ac:spMkLst>
            <pc:docMk/>
            <pc:sldMk cId="3101158160" sldId="1277"/>
            <ac:spMk id="3" creationId="{8973B43E-BDF4-C454-7184-16702D687CDA}"/>
          </ac:spMkLst>
        </pc:spChg>
        <pc:spChg chg="add del mod ord">
          <ac:chgData name="Rafael Casado González" userId="1c71fca1-7e6b-4c6f-8614-522343b393e6" providerId="ADAL" clId="{AE5C3000-8F8C-40D1-A064-92B45984C76C}" dt="2023-11-12T17:17:27.271" v="806" actId="478"/>
          <ac:spMkLst>
            <pc:docMk/>
            <pc:sldMk cId="3101158160" sldId="1277"/>
            <ac:spMk id="4" creationId="{9D248D7A-BD86-1402-F7A7-1AC648FAA29E}"/>
          </ac:spMkLst>
        </pc:spChg>
        <pc:spChg chg="mod ord">
          <ac:chgData name="Rafael Casado González" userId="1c71fca1-7e6b-4c6f-8614-522343b393e6" providerId="ADAL" clId="{AE5C3000-8F8C-40D1-A064-92B45984C76C}" dt="2023-11-12T17:17:25.651" v="805" actId="6264"/>
          <ac:spMkLst>
            <pc:docMk/>
            <pc:sldMk cId="3101158160" sldId="1277"/>
            <ac:spMk id="5" creationId="{00000000-0000-0000-0000-000000000000}"/>
          </ac:spMkLst>
        </pc:spChg>
        <pc:spChg chg="mod ord">
          <ac:chgData name="Rafael Casado González" userId="1c71fca1-7e6b-4c6f-8614-522343b393e6" providerId="ADAL" clId="{AE5C3000-8F8C-40D1-A064-92B45984C76C}" dt="2023-11-12T17:17:25.651" v="805" actId="6264"/>
          <ac:spMkLst>
            <pc:docMk/>
            <pc:sldMk cId="3101158160" sldId="1277"/>
            <ac:spMk id="33797" creationId="{00000000-0000-0000-0000-000000000000}"/>
          </ac:spMkLst>
        </pc:spChg>
        <pc:picChg chg="mod">
          <ac:chgData name="Rafael Casado González" userId="1c71fca1-7e6b-4c6f-8614-522343b393e6" providerId="ADAL" clId="{AE5C3000-8F8C-40D1-A064-92B45984C76C}" dt="2023-11-12T17:37:27.827" v="1045" actId="962"/>
          <ac:picMkLst>
            <pc:docMk/>
            <pc:sldMk cId="3101158160" sldId="1277"/>
            <ac:picMk id="6" creationId="{00000000-0000-0000-0000-000000000000}"/>
          </ac:picMkLst>
        </pc:picChg>
        <pc:picChg chg="mod">
          <ac:chgData name="Rafael Casado González" userId="1c71fca1-7e6b-4c6f-8614-522343b393e6" providerId="ADAL" clId="{AE5C3000-8F8C-40D1-A064-92B45984C76C}" dt="2023-11-12T17:37:21.239" v="1042" actId="962"/>
          <ac:picMkLst>
            <pc:docMk/>
            <pc:sldMk cId="3101158160" sldId="1277"/>
            <ac:picMk id="7" creationId="{00000000-0000-0000-0000-000000000000}"/>
          </ac:picMkLst>
        </pc:picChg>
        <pc:picChg chg="mod">
          <ac:chgData name="Rafael Casado González" userId="1c71fca1-7e6b-4c6f-8614-522343b393e6" providerId="ADAL" clId="{AE5C3000-8F8C-40D1-A064-92B45984C76C}" dt="2023-11-12T17:37:25.820" v="1044" actId="962"/>
          <ac:picMkLst>
            <pc:docMk/>
            <pc:sldMk cId="3101158160" sldId="1277"/>
            <ac:picMk id="8" creationId="{00000000-0000-0000-0000-000000000000}"/>
          </ac:picMkLst>
        </pc:picChg>
        <pc:picChg chg="mod">
          <ac:chgData name="Rafael Casado González" userId="1c71fca1-7e6b-4c6f-8614-522343b393e6" providerId="ADAL" clId="{AE5C3000-8F8C-40D1-A064-92B45984C76C}" dt="2023-11-12T17:37:23.404" v="1043" actId="962"/>
          <ac:picMkLst>
            <pc:docMk/>
            <pc:sldMk cId="3101158160" sldId="1277"/>
            <ac:picMk id="9" creationId="{00000000-0000-0000-0000-000000000000}"/>
          </ac:picMkLst>
        </pc:picChg>
      </pc:sldChg>
      <pc:sldChg chg="addSp delSp modSp del mod chgLayout">
        <pc:chgData name="Rafael Casado González" userId="1c71fca1-7e6b-4c6f-8614-522343b393e6" providerId="ADAL" clId="{AE5C3000-8F8C-40D1-A064-92B45984C76C}" dt="2024-01-30T17:36:22.446" v="1471" actId="47"/>
        <pc:sldMkLst>
          <pc:docMk/>
          <pc:sldMk cId="3019870056" sldId="1278"/>
        </pc:sldMkLst>
        <pc:spChg chg="add mod">
          <ac:chgData name="Rafael Casado González" userId="1c71fca1-7e6b-4c6f-8614-522343b393e6" providerId="ADAL" clId="{AE5C3000-8F8C-40D1-A064-92B45984C76C}" dt="2024-01-30T17:29:52.517" v="1435" actId="1076"/>
          <ac:spMkLst>
            <pc:docMk/>
            <pc:sldMk cId="3019870056" sldId="1278"/>
            <ac:spMk id="2" creationId="{2A88AF76-B450-4887-AD14-395CE4039B0A}"/>
          </ac:spMkLst>
        </pc:spChg>
        <pc:spChg chg="add del mod">
          <ac:chgData name="Rafael Casado González" userId="1c71fca1-7e6b-4c6f-8614-522343b393e6" providerId="ADAL" clId="{AE5C3000-8F8C-40D1-A064-92B45984C76C}" dt="2023-11-12T17:19:22.272" v="826" actId="6264"/>
          <ac:spMkLst>
            <pc:docMk/>
            <pc:sldMk cId="3019870056" sldId="1278"/>
            <ac:spMk id="2" creationId="{D198F1BE-1A9D-C465-F491-D8D88A99309C}"/>
          </ac:spMkLst>
        </pc:spChg>
        <pc:spChg chg="add del mod ord">
          <ac:chgData name="Rafael Casado González" userId="1c71fca1-7e6b-4c6f-8614-522343b393e6" providerId="ADAL" clId="{AE5C3000-8F8C-40D1-A064-92B45984C76C}" dt="2023-11-12T17:19:30.210" v="828" actId="478"/>
          <ac:spMkLst>
            <pc:docMk/>
            <pc:sldMk cId="3019870056" sldId="1278"/>
            <ac:spMk id="3" creationId="{5870EE6E-E4EA-DE48-8808-F005D49475E1}"/>
          </ac:spMkLst>
        </pc:spChg>
        <pc:spChg chg="add del mod ord">
          <ac:chgData name="Rafael Casado González" userId="1c71fca1-7e6b-4c6f-8614-522343b393e6" providerId="ADAL" clId="{AE5C3000-8F8C-40D1-A064-92B45984C76C}" dt="2023-11-12T17:19:26.131" v="827" actId="478"/>
          <ac:spMkLst>
            <pc:docMk/>
            <pc:sldMk cId="3019870056" sldId="1278"/>
            <ac:spMk id="4" creationId="{E80E61A7-011E-1F52-D09E-6C6D97DCB8EC}"/>
          </ac:spMkLst>
        </pc:spChg>
        <pc:spChg chg="add del mod">
          <ac:chgData name="Rafael Casado González" userId="1c71fca1-7e6b-4c6f-8614-522343b393e6" providerId="ADAL" clId="{AE5C3000-8F8C-40D1-A064-92B45984C76C}" dt="2023-11-12T17:20:20.016" v="836" actId="478"/>
          <ac:spMkLst>
            <pc:docMk/>
            <pc:sldMk cId="3019870056" sldId="1278"/>
            <ac:spMk id="5" creationId="{BDBF473F-112A-BC03-53DC-2025F11747E0}"/>
          </ac:spMkLst>
        </pc:spChg>
        <pc:spChg chg="del mod ord">
          <ac:chgData name="Rafael Casado González" userId="1c71fca1-7e6b-4c6f-8614-522343b393e6" providerId="ADAL" clId="{AE5C3000-8F8C-40D1-A064-92B45984C76C}" dt="2023-11-12T17:20:18.118" v="835" actId="478"/>
          <ac:spMkLst>
            <pc:docMk/>
            <pc:sldMk cId="3019870056" sldId="1278"/>
            <ac:spMk id="33797" creationId="{00000000-0000-0000-0000-000000000000}"/>
          </ac:spMkLst>
        </pc:spChg>
        <pc:grpChg chg="del mod">
          <ac:chgData name="Rafael Casado González" userId="1c71fca1-7e6b-4c6f-8614-522343b393e6" providerId="ADAL" clId="{AE5C3000-8F8C-40D1-A064-92B45984C76C}" dt="2024-01-30T17:27:35.564" v="1421" actId="478"/>
          <ac:grpSpMkLst>
            <pc:docMk/>
            <pc:sldMk cId="3019870056" sldId="1278"/>
            <ac:grpSpMk id="6" creationId="{00000000-0000-0000-0000-000000000000}"/>
          </ac:grpSpMkLst>
        </pc:grpChg>
        <pc:picChg chg="mod">
          <ac:chgData name="Rafael Casado González" userId="1c71fca1-7e6b-4c6f-8614-522343b393e6" providerId="ADAL" clId="{AE5C3000-8F8C-40D1-A064-92B45984C76C}" dt="2024-01-30T17:29:43.861" v="1434" actId="18131"/>
          <ac:picMkLst>
            <pc:docMk/>
            <pc:sldMk cId="3019870056" sldId="1278"/>
            <ac:picMk id="7" creationId="{00000000-0000-0000-0000-000000000000}"/>
          </ac:picMkLst>
        </pc:picChg>
        <pc:picChg chg="del mod">
          <ac:chgData name="Rafael Casado González" userId="1c71fca1-7e6b-4c6f-8614-522343b393e6" providerId="ADAL" clId="{AE5C3000-8F8C-40D1-A064-92B45984C76C}" dt="2024-01-30T17:27:35.564" v="1421" actId="478"/>
          <ac:picMkLst>
            <pc:docMk/>
            <pc:sldMk cId="3019870056" sldId="1278"/>
            <ac:picMk id="8" creationId="{00000000-0000-0000-0000-000000000000}"/>
          </ac:picMkLst>
        </pc:picChg>
      </pc:sldChg>
      <pc:sldChg chg="addSp delSp modSp mod chgLayout">
        <pc:chgData name="Rafael Casado González" userId="1c71fca1-7e6b-4c6f-8614-522343b393e6" providerId="ADAL" clId="{AE5C3000-8F8C-40D1-A064-92B45984C76C}" dt="2023-11-12T17:37:14.668" v="1040" actId="962"/>
        <pc:sldMkLst>
          <pc:docMk/>
          <pc:sldMk cId="3326205795" sldId="1279"/>
        </pc:sldMkLst>
        <pc:spChg chg="add del mod">
          <ac:chgData name="Rafael Casado González" userId="1c71fca1-7e6b-4c6f-8614-522343b393e6" providerId="ADAL" clId="{AE5C3000-8F8C-40D1-A064-92B45984C76C}" dt="2023-11-12T17:20:42.840" v="837" actId="6264"/>
          <ac:spMkLst>
            <pc:docMk/>
            <pc:sldMk cId="3326205795" sldId="1279"/>
            <ac:spMk id="2" creationId="{AEB20EB7-328F-7ED9-A338-74ACE897CBA5}"/>
          </ac:spMkLst>
        </pc:spChg>
        <pc:spChg chg="add del mod">
          <ac:chgData name="Rafael Casado González" userId="1c71fca1-7e6b-4c6f-8614-522343b393e6" providerId="ADAL" clId="{AE5C3000-8F8C-40D1-A064-92B45984C76C}" dt="2023-11-12T17:20:42.840" v="837" actId="6264"/>
          <ac:spMkLst>
            <pc:docMk/>
            <pc:sldMk cId="3326205795" sldId="1279"/>
            <ac:spMk id="3" creationId="{51C2D5DB-FB1A-D75F-DAB5-7F09121BDE94}"/>
          </ac:spMkLst>
        </pc:spChg>
        <pc:spChg chg="add del mod ord">
          <ac:chgData name="Rafael Casado González" userId="1c71fca1-7e6b-4c6f-8614-522343b393e6" providerId="ADAL" clId="{AE5C3000-8F8C-40D1-A064-92B45984C76C}" dt="2023-11-12T17:20:45.458" v="838" actId="478"/>
          <ac:spMkLst>
            <pc:docMk/>
            <pc:sldMk cId="3326205795" sldId="1279"/>
            <ac:spMk id="4" creationId="{87ED3C27-888C-B8FA-6BAD-D7051E879AFA}"/>
          </ac:spMkLst>
        </pc:spChg>
        <pc:spChg chg="mod ord">
          <ac:chgData name="Rafael Casado González" userId="1c71fca1-7e6b-4c6f-8614-522343b393e6" providerId="ADAL" clId="{AE5C3000-8F8C-40D1-A064-92B45984C76C}" dt="2023-11-12T17:20:51.529" v="839" actId="14100"/>
          <ac:spMkLst>
            <pc:docMk/>
            <pc:sldMk cId="3326205795" sldId="1279"/>
            <ac:spMk id="5" creationId="{00000000-0000-0000-0000-000000000000}"/>
          </ac:spMkLst>
        </pc:spChg>
        <pc:spChg chg="mod ord">
          <ac:chgData name="Rafael Casado González" userId="1c71fca1-7e6b-4c6f-8614-522343b393e6" providerId="ADAL" clId="{AE5C3000-8F8C-40D1-A064-92B45984C76C}" dt="2023-11-12T17:20:42.840" v="837" actId="6264"/>
          <ac:spMkLst>
            <pc:docMk/>
            <pc:sldMk cId="3326205795" sldId="1279"/>
            <ac:spMk id="33797" creationId="{00000000-0000-0000-0000-000000000000}"/>
          </ac:spMkLst>
        </pc:spChg>
        <pc:picChg chg="mod">
          <ac:chgData name="Rafael Casado González" userId="1c71fca1-7e6b-4c6f-8614-522343b393e6" providerId="ADAL" clId="{AE5C3000-8F8C-40D1-A064-92B45984C76C}" dt="2023-11-12T17:37:14.668" v="1040" actId="962"/>
          <ac:picMkLst>
            <pc:docMk/>
            <pc:sldMk cId="3326205795" sldId="1279"/>
            <ac:picMk id="6" creationId="{00000000-0000-0000-0000-000000000000}"/>
          </ac:picMkLst>
        </pc:picChg>
      </pc:sldChg>
      <pc:sldChg chg="addSp delSp modSp mod chgLayout">
        <pc:chgData name="Rafael Casado González" userId="1c71fca1-7e6b-4c6f-8614-522343b393e6" providerId="ADAL" clId="{AE5C3000-8F8C-40D1-A064-92B45984C76C}" dt="2023-11-12T17:37:11.500" v="1039" actId="962"/>
        <pc:sldMkLst>
          <pc:docMk/>
          <pc:sldMk cId="1759675374" sldId="1280"/>
        </pc:sldMkLst>
        <pc:spChg chg="add del mod">
          <ac:chgData name="Rafael Casado González" userId="1c71fca1-7e6b-4c6f-8614-522343b393e6" providerId="ADAL" clId="{AE5C3000-8F8C-40D1-A064-92B45984C76C}" dt="2023-11-12T17:21:05.755" v="843" actId="6264"/>
          <ac:spMkLst>
            <pc:docMk/>
            <pc:sldMk cId="1759675374" sldId="1280"/>
            <ac:spMk id="3" creationId="{BC8A0FF2-3853-00AD-81E3-9663530962C5}"/>
          </ac:spMkLst>
        </pc:spChg>
        <pc:spChg chg="add del mod">
          <ac:chgData name="Rafael Casado González" userId="1c71fca1-7e6b-4c6f-8614-522343b393e6" providerId="ADAL" clId="{AE5C3000-8F8C-40D1-A064-92B45984C76C}" dt="2023-11-12T17:21:05.755" v="843" actId="6264"/>
          <ac:spMkLst>
            <pc:docMk/>
            <pc:sldMk cId="1759675374" sldId="1280"/>
            <ac:spMk id="4" creationId="{87E31D83-82AA-B655-53F2-5DD1F3E356BB}"/>
          </ac:spMkLst>
        </pc:spChg>
        <pc:spChg chg="mod ord">
          <ac:chgData name="Rafael Casado González" userId="1c71fca1-7e6b-4c6f-8614-522343b393e6" providerId="ADAL" clId="{AE5C3000-8F8C-40D1-A064-92B45984C76C}" dt="2023-11-12T17:22:18.070" v="877" actId="20577"/>
          <ac:spMkLst>
            <pc:docMk/>
            <pc:sldMk cId="1759675374" sldId="1280"/>
            <ac:spMk id="5" creationId="{00000000-0000-0000-0000-000000000000}"/>
          </ac:spMkLst>
        </pc:spChg>
        <pc:spChg chg="mod">
          <ac:chgData name="Rafael Casado González" userId="1c71fca1-7e6b-4c6f-8614-522343b393e6" providerId="ADAL" clId="{AE5C3000-8F8C-40D1-A064-92B45984C76C}" dt="2023-11-12T17:21:54.758" v="859" actId="1076"/>
          <ac:spMkLst>
            <pc:docMk/>
            <pc:sldMk cId="1759675374" sldId="1280"/>
            <ac:spMk id="9" creationId="{00000000-0000-0000-0000-000000000000}"/>
          </ac:spMkLst>
        </pc:spChg>
        <pc:spChg chg="add del mod ord">
          <ac:chgData name="Rafael Casado González" userId="1c71fca1-7e6b-4c6f-8614-522343b393e6" providerId="ADAL" clId="{AE5C3000-8F8C-40D1-A064-92B45984C76C}" dt="2023-11-12T17:21:08.374" v="844" actId="478"/>
          <ac:spMkLst>
            <pc:docMk/>
            <pc:sldMk cId="1759675374" sldId="1280"/>
            <ac:spMk id="10" creationId="{7B9097D1-2746-FDDE-6E66-19F927133088}"/>
          </ac:spMkLst>
        </pc:spChg>
        <pc:spChg chg="mod ord">
          <ac:chgData name="Rafael Casado González" userId="1c71fca1-7e6b-4c6f-8614-522343b393e6" providerId="ADAL" clId="{AE5C3000-8F8C-40D1-A064-92B45984C76C}" dt="2023-11-12T17:21:05.755" v="843" actId="6264"/>
          <ac:spMkLst>
            <pc:docMk/>
            <pc:sldMk cId="1759675374" sldId="1280"/>
            <ac:spMk id="33797" creationId="{00000000-0000-0000-0000-000000000000}"/>
          </ac:spMkLst>
        </pc:spChg>
        <pc:grpChg chg="mod">
          <ac:chgData name="Rafael Casado González" userId="1c71fca1-7e6b-4c6f-8614-522343b393e6" providerId="ADAL" clId="{AE5C3000-8F8C-40D1-A064-92B45984C76C}" dt="2023-11-12T17:37:11.500" v="1039" actId="962"/>
          <ac:grpSpMkLst>
            <pc:docMk/>
            <pc:sldMk cId="1759675374" sldId="1280"/>
            <ac:grpSpMk id="6" creationId="{00000000-0000-0000-0000-000000000000}"/>
          </ac:grpSpMkLst>
        </pc:grpChg>
        <pc:picChg chg="mod">
          <ac:chgData name="Rafael Casado González" userId="1c71fca1-7e6b-4c6f-8614-522343b393e6" providerId="ADAL" clId="{AE5C3000-8F8C-40D1-A064-92B45984C76C}" dt="2023-11-12T17:37:04.456" v="1037" actId="962"/>
          <ac:picMkLst>
            <pc:docMk/>
            <pc:sldMk cId="1759675374" sldId="1280"/>
            <ac:picMk id="2" creationId="{00000000-0000-0000-0000-000000000000}"/>
          </ac:picMkLst>
        </pc:picChg>
        <pc:picChg chg="mod">
          <ac:chgData name="Rafael Casado González" userId="1c71fca1-7e6b-4c6f-8614-522343b393e6" providerId="ADAL" clId="{AE5C3000-8F8C-40D1-A064-92B45984C76C}" dt="2023-11-12T17:37:07.970" v="1038" actId="962"/>
          <ac:picMkLst>
            <pc:docMk/>
            <pc:sldMk cId="1759675374" sldId="1280"/>
            <ac:picMk id="7" creationId="{00000000-0000-0000-0000-000000000000}"/>
          </ac:picMkLst>
        </pc:picChg>
        <pc:picChg chg="mod">
          <ac:chgData name="Rafael Casado González" userId="1c71fca1-7e6b-4c6f-8614-522343b393e6" providerId="ADAL" clId="{AE5C3000-8F8C-40D1-A064-92B45984C76C}" dt="2023-11-12T17:21:54.758" v="859" actId="1076"/>
          <ac:picMkLst>
            <pc:docMk/>
            <pc:sldMk cId="1759675374" sldId="1280"/>
            <ac:picMk id="8" creationId="{00000000-0000-0000-0000-000000000000}"/>
          </ac:picMkLst>
        </pc:picChg>
      </pc:sldChg>
      <pc:sldChg chg="addSp delSp modSp mod chgLayout">
        <pc:chgData name="Rafael Casado González" userId="1c71fca1-7e6b-4c6f-8614-522343b393e6" providerId="ADAL" clId="{AE5C3000-8F8C-40D1-A064-92B45984C76C}" dt="2023-11-12T17:37:50.368" v="1051" actId="962"/>
        <pc:sldMkLst>
          <pc:docMk/>
          <pc:sldMk cId="3211822240" sldId="1281"/>
        </pc:sldMkLst>
        <pc:spChg chg="add del mod">
          <ac:chgData name="Rafael Casado González" userId="1c71fca1-7e6b-4c6f-8614-522343b393e6" providerId="ADAL" clId="{AE5C3000-8F8C-40D1-A064-92B45984C76C}" dt="2023-11-12T17:14:19.517" v="751" actId="6264"/>
          <ac:spMkLst>
            <pc:docMk/>
            <pc:sldMk cId="3211822240" sldId="1281"/>
            <ac:spMk id="2" creationId="{08B06B34-CA21-F9C1-E44A-BAB2441A9855}"/>
          </ac:spMkLst>
        </pc:spChg>
        <pc:spChg chg="add del mod">
          <ac:chgData name="Rafael Casado González" userId="1c71fca1-7e6b-4c6f-8614-522343b393e6" providerId="ADAL" clId="{AE5C3000-8F8C-40D1-A064-92B45984C76C}" dt="2023-11-12T17:14:19.517" v="751" actId="6264"/>
          <ac:spMkLst>
            <pc:docMk/>
            <pc:sldMk cId="3211822240" sldId="1281"/>
            <ac:spMk id="3" creationId="{09567CD1-4C3D-D7AB-C4AB-6C5B0F0AAC87}"/>
          </ac:spMkLst>
        </pc:spChg>
        <pc:spChg chg="add del mod ord">
          <ac:chgData name="Rafael Casado González" userId="1c71fca1-7e6b-4c6f-8614-522343b393e6" providerId="ADAL" clId="{AE5C3000-8F8C-40D1-A064-92B45984C76C}" dt="2023-11-12T17:14:21.792" v="752" actId="478"/>
          <ac:spMkLst>
            <pc:docMk/>
            <pc:sldMk cId="3211822240" sldId="1281"/>
            <ac:spMk id="4" creationId="{6770634D-67AE-267A-BB67-7B4346EF023A}"/>
          </ac:spMkLst>
        </pc:spChg>
        <pc:spChg chg="mod ord">
          <ac:chgData name="Rafael Casado González" userId="1c71fca1-7e6b-4c6f-8614-522343b393e6" providerId="ADAL" clId="{AE5C3000-8F8C-40D1-A064-92B45984C76C}" dt="2023-11-12T17:14:19.517" v="751" actId="6264"/>
          <ac:spMkLst>
            <pc:docMk/>
            <pc:sldMk cId="3211822240" sldId="1281"/>
            <ac:spMk id="5" creationId="{00000000-0000-0000-0000-000000000000}"/>
          </ac:spMkLst>
        </pc:spChg>
        <pc:spChg chg="mod">
          <ac:chgData name="Rafael Casado González" userId="1c71fca1-7e6b-4c6f-8614-522343b393e6" providerId="ADAL" clId="{AE5C3000-8F8C-40D1-A064-92B45984C76C}" dt="2023-11-12T17:14:28.915" v="754" actId="1076"/>
          <ac:spMkLst>
            <pc:docMk/>
            <pc:sldMk cId="3211822240" sldId="1281"/>
            <ac:spMk id="8" creationId="{00000000-0000-0000-0000-000000000000}"/>
          </ac:spMkLst>
        </pc:spChg>
        <pc:spChg chg="mod ord">
          <ac:chgData name="Rafael Casado González" userId="1c71fca1-7e6b-4c6f-8614-522343b393e6" providerId="ADAL" clId="{AE5C3000-8F8C-40D1-A064-92B45984C76C}" dt="2023-11-12T17:14:19.517" v="751" actId="6264"/>
          <ac:spMkLst>
            <pc:docMk/>
            <pc:sldMk cId="3211822240" sldId="1281"/>
            <ac:spMk id="33797" creationId="{00000000-0000-0000-0000-000000000000}"/>
          </ac:spMkLst>
        </pc:spChg>
        <pc:grpChg chg="mod">
          <ac:chgData name="Rafael Casado González" userId="1c71fca1-7e6b-4c6f-8614-522343b393e6" providerId="ADAL" clId="{AE5C3000-8F8C-40D1-A064-92B45984C76C}" dt="2023-11-12T17:37:50.368" v="1051" actId="962"/>
          <ac:grpSpMkLst>
            <pc:docMk/>
            <pc:sldMk cId="3211822240" sldId="1281"/>
            <ac:grpSpMk id="6" creationId="{00000000-0000-0000-0000-000000000000}"/>
          </ac:grpSpMkLst>
        </pc:grpChg>
        <pc:picChg chg="mod">
          <ac:chgData name="Rafael Casado González" userId="1c71fca1-7e6b-4c6f-8614-522343b393e6" providerId="ADAL" clId="{AE5C3000-8F8C-40D1-A064-92B45984C76C}" dt="2023-11-12T17:14:28.915" v="754" actId="1076"/>
          <ac:picMkLst>
            <pc:docMk/>
            <pc:sldMk cId="3211822240" sldId="1281"/>
            <ac:picMk id="7" creationId="{00000000-0000-0000-0000-000000000000}"/>
          </ac:picMkLst>
        </pc:picChg>
      </pc:sldChg>
      <pc:sldChg chg="addSp delSp modSp mod chgLayout">
        <pc:chgData name="Rafael Casado González" userId="1c71fca1-7e6b-4c6f-8614-522343b393e6" providerId="ADAL" clId="{AE5C3000-8F8C-40D1-A064-92B45984C76C}" dt="2023-11-12T17:42:39.824" v="1129" actId="962"/>
        <pc:sldMkLst>
          <pc:docMk/>
          <pc:sldMk cId="4284189890" sldId="1283"/>
        </pc:sldMkLst>
        <pc:spChg chg="add del mod">
          <ac:chgData name="Rafael Casado González" userId="1c71fca1-7e6b-4c6f-8614-522343b393e6" providerId="ADAL" clId="{AE5C3000-8F8C-40D1-A064-92B45984C76C}" dt="2023-11-12T17:42:02.836" v="1122" actId="6264"/>
          <ac:spMkLst>
            <pc:docMk/>
            <pc:sldMk cId="4284189890" sldId="1283"/>
            <ac:spMk id="2" creationId="{994948B4-5715-F163-22F6-5DB575A77FCC}"/>
          </ac:spMkLst>
        </pc:spChg>
        <pc:spChg chg="add del mod ord">
          <ac:chgData name="Rafael Casado González" userId="1c71fca1-7e6b-4c6f-8614-522343b393e6" providerId="ADAL" clId="{AE5C3000-8F8C-40D1-A064-92B45984C76C}" dt="2023-11-12T17:42:05.174" v="1123" actId="478"/>
          <ac:spMkLst>
            <pc:docMk/>
            <pc:sldMk cId="4284189890" sldId="1283"/>
            <ac:spMk id="3" creationId="{56776346-D85C-FB17-FCEA-92692775C261}"/>
          </ac:spMkLst>
        </pc:spChg>
        <pc:spChg chg="mod ord">
          <ac:chgData name="Rafael Casado González" userId="1c71fca1-7e6b-4c6f-8614-522343b393e6" providerId="ADAL" clId="{AE5C3000-8F8C-40D1-A064-92B45984C76C}" dt="2023-11-12T17:42:02.836" v="1122" actId="6264"/>
          <ac:spMkLst>
            <pc:docMk/>
            <pc:sldMk cId="4284189890" sldId="1283"/>
            <ac:spMk id="33797" creationId="{00000000-0000-0000-0000-000000000000}"/>
          </ac:spMkLst>
        </pc:spChg>
        <pc:grpChg chg="add mod">
          <ac:chgData name="Rafael Casado González" userId="1c71fca1-7e6b-4c6f-8614-522343b393e6" providerId="ADAL" clId="{AE5C3000-8F8C-40D1-A064-92B45984C76C}" dt="2023-11-12T17:42:33.707" v="1127" actId="962"/>
          <ac:grpSpMkLst>
            <pc:docMk/>
            <pc:sldMk cId="4284189890" sldId="1283"/>
            <ac:grpSpMk id="4" creationId="{0D115AFC-4E85-A581-85F0-9A902D238524}"/>
          </ac:grpSpMkLst>
        </pc:grpChg>
        <pc:picChg chg="mod">
          <ac:chgData name="Rafael Casado González" userId="1c71fca1-7e6b-4c6f-8614-522343b393e6" providerId="ADAL" clId="{AE5C3000-8F8C-40D1-A064-92B45984C76C}" dt="2023-11-12T17:42:38.161" v="1128" actId="962"/>
          <ac:picMkLst>
            <pc:docMk/>
            <pc:sldMk cId="4284189890" sldId="1283"/>
            <ac:picMk id="6" creationId="{00000000-0000-0000-0000-000000000000}"/>
          </ac:picMkLst>
        </pc:picChg>
        <pc:picChg chg="mod">
          <ac:chgData name="Rafael Casado González" userId="1c71fca1-7e6b-4c6f-8614-522343b393e6" providerId="ADAL" clId="{AE5C3000-8F8C-40D1-A064-92B45984C76C}" dt="2023-11-12T17:42:24.703" v="1126" actId="14100"/>
          <ac:picMkLst>
            <pc:docMk/>
            <pc:sldMk cId="4284189890" sldId="1283"/>
            <ac:picMk id="7" creationId="{00000000-0000-0000-0000-000000000000}"/>
          </ac:picMkLst>
        </pc:picChg>
        <pc:picChg chg="mod">
          <ac:chgData name="Rafael Casado González" userId="1c71fca1-7e6b-4c6f-8614-522343b393e6" providerId="ADAL" clId="{AE5C3000-8F8C-40D1-A064-92B45984C76C}" dt="2023-11-12T17:42:39.824" v="1129" actId="962"/>
          <ac:picMkLst>
            <pc:docMk/>
            <pc:sldMk cId="4284189890" sldId="1283"/>
            <ac:picMk id="8" creationId="{00000000-0000-0000-0000-000000000000}"/>
          </ac:picMkLst>
        </pc:picChg>
      </pc:sldChg>
      <pc:sldChg chg="addSp delSp modSp mod chgLayout">
        <pc:chgData name="Rafael Casado González" userId="1c71fca1-7e6b-4c6f-8614-522343b393e6" providerId="ADAL" clId="{AE5C3000-8F8C-40D1-A064-92B45984C76C}" dt="2023-11-12T17:36:11.999" v="1019" actId="962"/>
        <pc:sldMkLst>
          <pc:docMk/>
          <pc:sldMk cId="4152550674" sldId="1284"/>
        </pc:sldMkLst>
        <pc:spChg chg="add del mod">
          <ac:chgData name="Rafael Casado González" userId="1c71fca1-7e6b-4c6f-8614-522343b393e6" providerId="ADAL" clId="{AE5C3000-8F8C-40D1-A064-92B45984C76C}" dt="2023-11-12T17:34:32.515" v="992" actId="6264"/>
          <ac:spMkLst>
            <pc:docMk/>
            <pc:sldMk cId="4152550674" sldId="1284"/>
            <ac:spMk id="2" creationId="{C339E632-B474-F721-9E1D-101BA752D38A}"/>
          </ac:spMkLst>
        </pc:spChg>
        <pc:spChg chg="add del mod">
          <ac:chgData name="Rafael Casado González" userId="1c71fca1-7e6b-4c6f-8614-522343b393e6" providerId="ADAL" clId="{AE5C3000-8F8C-40D1-A064-92B45984C76C}" dt="2023-11-12T17:34:32.515" v="992" actId="6264"/>
          <ac:spMkLst>
            <pc:docMk/>
            <pc:sldMk cId="4152550674" sldId="1284"/>
            <ac:spMk id="3" creationId="{76572A83-C550-7159-471D-5071C4F98AD2}"/>
          </ac:spMkLst>
        </pc:spChg>
        <pc:spChg chg="add del mod ord">
          <ac:chgData name="Rafael Casado González" userId="1c71fca1-7e6b-4c6f-8614-522343b393e6" providerId="ADAL" clId="{AE5C3000-8F8C-40D1-A064-92B45984C76C}" dt="2023-11-12T17:34:34.477" v="993" actId="478"/>
          <ac:spMkLst>
            <pc:docMk/>
            <pc:sldMk cId="4152550674" sldId="1284"/>
            <ac:spMk id="4" creationId="{0040CBCD-6BAA-93E2-FC6B-3F134ECA13E3}"/>
          </ac:spMkLst>
        </pc:spChg>
        <pc:spChg chg="mod ord">
          <ac:chgData name="Rafael Casado González" userId="1c71fca1-7e6b-4c6f-8614-522343b393e6" providerId="ADAL" clId="{AE5C3000-8F8C-40D1-A064-92B45984C76C}" dt="2023-11-12T17:34:32.515" v="992" actId="6264"/>
          <ac:spMkLst>
            <pc:docMk/>
            <pc:sldMk cId="4152550674" sldId="1284"/>
            <ac:spMk id="33795" creationId="{00000000-0000-0000-0000-000000000000}"/>
          </ac:spMkLst>
        </pc:spChg>
        <pc:spChg chg="mod ord">
          <ac:chgData name="Rafael Casado González" userId="1c71fca1-7e6b-4c6f-8614-522343b393e6" providerId="ADAL" clId="{AE5C3000-8F8C-40D1-A064-92B45984C76C}" dt="2023-11-12T17:34:32.515" v="992" actId="6264"/>
          <ac:spMkLst>
            <pc:docMk/>
            <pc:sldMk cId="4152550674" sldId="1284"/>
            <ac:spMk id="33797" creationId="{00000000-0000-0000-0000-000000000000}"/>
          </ac:spMkLst>
        </pc:spChg>
        <pc:picChg chg="mod">
          <ac:chgData name="Rafael Casado González" userId="1c71fca1-7e6b-4c6f-8614-522343b393e6" providerId="ADAL" clId="{AE5C3000-8F8C-40D1-A064-92B45984C76C}" dt="2023-11-12T17:36:11.999" v="1019" actId="962"/>
          <ac:picMkLst>
            <pc:docMk/>
            <pc:sldMk cId="4152550674" sldId="1284"/>
            <ac:picMk id="6" creationId="{00000000-0000-0000-0000-000000000000}"/>
          </ac:picMkLst>
        </pc:picChg>
      </pc:sldChg>
      <pc:sldChg chg="addSp delSp modSp mod chgLayout">
        <pc:chgData name="Rafael Casado González" userId="1c71fca1-7e6b-4c6f-8614-522343b393e6" providerId="ADAL" clId="{AE5C3000-8F8C-40D1-A064-92B45984C76C}" dt="2023-11-12T17:43:54.249" v="1149" actId="1076"/>
        <pc:sldMkLst>
          <pc:docMk/>
          <pc:sldMk cId="938980306" sldId="1286"/>
        </pc:sldMkLst>
        <pc:spChg chg="mod ord">
          <ac:chgData name="Rafael Casado González" userId="1c71fca1-7e6b-4c6f-8614-522343b393e6" providerId="ADAL" clId="{AE5C3000-8F8C-40D1-A064-92B45984C76C}" dt="2023-11-12T17:42:56.783" v="1136" actId="6264"/>
          <ac:spMkLst>
            <pc:docMk/>
            <pc:sldMk cId="938980306" sldId="1286"/>
            <ac:spMk id="2" creationId="{00000000-0000-0000-0000-000000000000}"/>
          </ac:spMkLst>
        </pc:spChg>
        <pc:spChg chg="add del mod">
          <ac:chgData name="Rafael Casado González" userId="1c71fca1-7e6b-4c6f-8614-522343b393e6" providerId="ADAL" clId="{AE5C3000-8F8C-40D1-A064-92B45984C76C}" dt="2023-11-12T17:42:56.783" v="1136" actId="6264"/>
          <ac:spMkLst>
            <pc:docMk/>
            <pc:sldMk cId="938980306" sldId="1286"/>
            <ac:spMk id="3" creationId="{7847CC68-D01D-BE8B-C778-12353A13994D}"/>
          </ac:spMkLst>
        </pc:spChg>
        <pc:spChg chg="add del mod">
          <ac:chgData name="Rafael Casado González" userId="1c71fca1-7e6b-4c6f-8614-522343b393e6" providerId="ADAL" clId="{AE5C3000-8F8C-40D1-A064-92B45984C76C}" dt="2023-11-12T17:42:56.783" v="1136" actId="6264"/>
          <ac:spMkLst>
            <pc:docMk/>
            <pc:sldMk cId="938980306" sldId="1286"/>
            <ac:spMk id="4" creationId="{CA22270F-254B-4A0A-2751-C2A31353EA36}"/>
          </ac:spMkLst>
        </pc:spChg>
        <pc:spChg chg="mod ord">
          <ac:chgData name="Rafael Casado González" userId="1c71fca1-7e6b-4c6f-8614-522343b393e6" providerId="ADAL" clId="{AE5C3000-8F8C-40D1-A064-92B45984C76C}" dt="2023-11-12T17:42:56.783" v="1136" actId="6264"/>
          <ac:spMkLst>
            <pc:docMk/>
            <pc:sldMk cId="938980306" sldId="1286"/>
            <ac:spMk id="5" creationId="{00000000-0000-0000-0000-000000000000}"/>
          </ac:spMkLst>
        </pc:spChg>
        <pc:spChg chg="add del mod">
          <ac:chgData name="Rafael Casado González" userId="1c71fca1-7e6b-4c6f-8614-522343b393e6" providerId="ADAL" clId="{AE5C3000-8F8C-40D1-A064-92B45984C76C}" dt="2023-11-12T17:42:56.783" v="1136" actId="6264"/>
          <ac:spMkLst>
            <pc:docMk/>
            <pc:sldMk cId="938980306" sldId="1286"/>
            <ac:spMk id="10" creationId="{FFB56100-4E97-DA83-3CD0-1508DF8BADAA}"/>
          </ac:spMkLst>
        </pc:spChg>
        <pc:spChg chg="mod ord">
          <ac:chgData name="Rafael Casado González" userId="1c71fca1-7e6b-4c6f-8614-522343b393e6" providerId="ADAL" clId="{AE5C3000-8F8C-40D1-A064-92B45984C76C}" dt="2023-11-12T17:42:56.783" v="1136" actId="6264"/>
          <ac:spMkLst>
            <pc:docMk/>
            <pc:sldMk cId="938980306" sldId="1286"/>
            <ac:spMk id="33797" creationId="{00000000-0000-0000-0000-000000000000}"/>
          </ac:spMkLst>
        </pc:spChg>
        <pc:picChg chg="mod">
          <ac:chgData name="Rafael Casado González" userId="1c71fca1-7e6b-4c6f-8614-522343b393e6" providerId="ADAL" clId="{AE5C3000-8F8C-40D1-A064-92B45984C76C}" dt="2023-11-12T15:46:34.862" v="0"/>
          <ac:picMkLst>
            <pc:docMk/>
            <pc:sldMk cId="938980306" sldId="1286"/>
            <ac:picMk id="6" creationId="{00000000-0000-0000-0000-000000000000}"/>
          </ac:picMkLst>
        </pc:picChg>
        <pc:picChg chg="mod">
          <ac:chgData name="Rafael Casado González" userId="1c71fca1-7e6b-4c6f-8614-522343b393e6" providerId="ADAL" clId="{AE5C3000-8F8C-40D1-A064-92B45984C76C}" dt="2023-11-12T17:43:54.249" v="1149" actId="1076"/>
          <ac:picMkLst>
            <pc:docMk/>
            <pc:sldMk cId="938980306" sldId="1286"/>
            <ac:picMk id="7" creationId="{00000000-0000-0000-0000-000000000000}"/>
          </ac:picMkLst>
        </pc:picChg>
        <pc:picChg chg="mod">
          <ac:chgData name="Rafael Casado González" userId="1c71fca1-7e6b-4c6f-8614-522343b393e6" providerId="ADAL" clId="{AE5C3000-8F8C-40D1-A064-92B45984C76C}" dt="2023-11-12T17:43:51.441" v="1148" actId="1076"/>
          <ac:picMkLst>
            <pc:docMk/>
            <pc:sldMk cId="938980306" sldId="1286"/>
            <ac:picMk id="8" creationId="{00000000-0000-0000-0000-000000000000}"/>
          </ac:picMkLst>
        </pc:picChg>
        <pc:picChg chg="mod">
          <ac:chgData name="Rafael Casado González" userId="1c71fca1-7e6b-4c6f-8614-522343b393e6" providerId="ADAL" clId="{AE5C3000-8F8C-40D1-A064-92B45984C76C}" dt="2023-11-12T17:43:19.296" v="1141" actId="1076"/>
          <ac:picMkLst>
            <pc:docMk/>
            <pc:sldMk cId="938980306" sldId="1286"/>
            <ac:picMk id="9" creationId="{00000000-0000-0000-0000-000000000000}"/>
          </ac:picMkLst>
        </pc:picChg>
      </pc:sldChg>
      <pc:sldChg chg="addSp delSp modSp mod chgLayout">
        <pc:chgData name="Rafael Casado González" userId="1c71fca1-7e6b-4c6f-8614-522343b393e6" providerId="ADAL" clId="{AE5C3000-8F8C-40D1-A064-92B45984C76C}" dt="2023-11-12T17:53:37.254" v="1260" actId="962"/>
        <pc:sldMkLst>
          <pc:docMk/>
          <pc:sldMk cId="3896456743" sldId="1294"/>
        </pc:sldMkLst>
        <pc:spChg chg="add del mod">
          <ac:chgData name="Rafael Casado González" userId="1c71fca1-7e6b-4c6f-8614-522343b393e6" providerId="ADAL" clId="{AE5C3000-8F8C-40D1-A064-92B45984C76C}" dt="2023-11-12T17:48:33.876" v="1206" actId="6264"/>
          <ac:spMkLst>
            <pc:docMk/>
            <pc:sldMk cId="3896456743" sldId="1294"/>
            <ac:spMk id="2" creationId="{38C7A6D0-095A-937A-5CD1-89051F25DCCE}"/>
          </ac:spMkLst>
        </pc:spChg>
        <pc:spChg chg="add del mod ord">
          <ac:chgData name="Rafael Casado González" userId="1c71fca1-7e6b-4c6f-8614-522343b393e6" providerId="ADAL" clId="{AE5C3000-8F8C-40D1-A064-92B45984C76C}" dt="2023-11-12T17:48:35.884" v="1207" actId="478"/>
          <ac:spMkLst>
            <pc:docMk/>
            <pc:sldMk cId="3896456743" sldId="1294"/>
            <ac:spMk id="3" creationId="{01FEB6B5-FE05-BE0E-5546-BD47FFE708D0}"/>
          </ac:spMkLst>
        </pc:spChg>
        <pc:spChg chg="add del mod ord">
          <ac:chgData name="Rafael Casado González" userId="1c71fca1-7e6b-4c6f-8614-522343b393e6" providerId="ADAL" clId="{AE5C3000-8F8C-40D1-A064-92B45984C76C}" dt="2023-11-12T17:48:35.884" v="1207" actId="478"/>
          <ac:spMkLst>
            <pc:docMk/>
            <pc:sldMk cId="3896456743" sldId="1294"/>
            <ac:spMk id="4" creationId="{BC882F91-E732-556C-091E-65DD84FEE5CC}"/>
          </ac:spMkLst>
        </pc:spChg>
        <pc:spChg chg="mod ord">
          <ac:chgData name="Rafael Casado González" userId="1c71fca1-7e6b-4c6f-8614-522343b393e6" providerId="ADAL" clId="{AE5C3000-8F8C-40D1-A064-92B45984C76C}" dt="2023-11-12T17:48:33.876" v="1206" actId="6264"/>
          <ac:spMkLst>
            <pc:docMk/>
            <pc:sldMk cId="3896456743" sldId="1294"/>
            <ac:spMk id="33797" creationId="{00000000-0000-0000-0000-000000000000}"/>
          </ac:spMkLst>
        </pc:spChg>
        <pc:picChg chg="mod">
          <ac:chgData name="Rafael Casado González" userId="1c71fca1-7e6b-4c6f-8614-522343b393e6" providerId="ADAL" clId="{AE5C3000-8F8C-40D1-A064-92B45984C76C}" dt="2023-11-12T17:53:37.254" v="1260" actId="962"/>
          <ac:picMkLst>
            <pc:docMk/>
            <pc:sldMk cId="3896456743" sldId="1294"/>
            <ac:picMk id="9" creationId="{00000000-0000-0000-0000-000000000000}"/>
          </ac:picMkLst>
        </pc:picChg>
      </pc:sldChg>
      <pc:sldChg chg="addSp delSp modSp mod chgLayout">
        <pc:chgData name="Rafael Casado González" userId="1c71fca1-7e6b-4c6f-8614-522343b393e6" providerId="ADAL" clId="{AE5C3000-8F8C-40D1-A064-92B45984C76C}" dt="2023-11-12T17:46:02.910" v="1175" actId="962"/>
        <pc:sldMkLst>
          <pc:docMk/>
          <pc:sldMk cId="3474884688" sldId="1295"/>
        </pc:sldMkLst>
        <pc:spChg chg="add del mod">
          <ac:chgData name="Rafael Casado González" userId="1c71fca1-7e6b-4c6f-8614-522343b393e6" providerId="ADAL" clId="{AE5C3000-8F8C-40D1-A064-92B45984C76C}" dt="2023-11-12T17:44:36.309" v="1157" actId="6264"/>
          <ac:spMkLst>
            <pc:docMk/>
            <pc:sldMk cId="3474884688" sldId="1295"/>
            <ac:spMk id="2" creationId="{F54A8BB2-1380-D3BC-CCE4-198B44325D39}"/>
          </ac:spMkLst>
        </pc:spChg>
        <pc:spChg chg="add del mod">
          <ac:chgData name="Rafael Casado González" userId="1c71fca1-7e6b-4c6f-8614-522343b393e6" providerId="ADAL" clId="{AE5C3000-8F8C-40D1-A064-92B45984C76C}" dt="2023-11-12T17:44:36.309" v="1157" actId="6264"/>
          <ac:spMkLst>
            <pc:docMk/>
            <pc:sldMk cId="3474884688" sldId="1295"/>
            <ac:spMk id="3" creationId="{28EA0183-6296-7DAA-17EE-73DFB90CE1B3}"/>
          </ac:spMkLst>
        </pc:spChg>
        <pc:spChg chg="add del mod ord">
          <ac:chgData name="Rafael Casado González" userId="1c71fca1-7e6b-4c6f-8614-522343b393e6" providerId="ADAL" clId="{AE5C3000-8F8C-40D1-A064-92B45984C76C}" dt="2023-11-12T17:44:38.711" v="1158" actId="478"/>
          <ac:spMkLst>
            <pc:docMk/>
            <pc:sldMk cId="3474884688" sldId="1295"/>
            <ac:spMk id="4" creationId="{8DB7F5C0-0CAB-A932-E98A-E33D1C55C8C2}"/>
          </ac:spMkLst>
        </pc:spChg>
        <pc:spChg chg="mod ord">
          <ac:chgData name="Rafael Casado González" userId="1c71fca1-7e6b-4c6f-8614-522343b393e6" providerId="ADAL" clId="{AE5C3000-8F8C-40D1-A064-92B45984C76C}" dt="2023-11-12T17:44:36.309" v="1157" actId="6264"/>
          <ac:spMkLst>
            <pc:docMk/>
            <pc:sldMk cId="3474884688" sldId="1295"/>
            <ac:spMk id="5" creationId="{00000000-0000-0000-0000-000000000000}"/>
          </ac:spMkLst>
        </pc:spChg>
        <pc:spChg chg="mod ord">
          <ac:chgData name="Rafael Casado González" userId="1c71fca1-7e6b-4c6f-8614-522343b393e6" providerId="ADAL" clId="{AE5C3000-8F8C-40D1-A064-92B45984C76C}" dt="2023-11-12T17:44:36.309" v="1157" actId="6264"/>
          <ac:spMkLst>
            <pc:docMk/>
            <pc:sldMk cId="3474884688" sldId="1295"/>
            <ac:spMk id="33797" creationId="{00000000-0000-0000-0000-000000000000}"/>
          </ac:spMkLst>
        </pc:spChg>
        <pc:picChg chg="mod">
          <ac:chgData name="Rafael Casado González" userId="1c71fca1-7e6b-4c6f-8614-522343b393e6" providerId="ADAL" clId="{AE5C3000-8F8C-40D1-A064-92B45984C76C}" dt="2023-11-12T17:46:02.910" v="1175" actId="962"/>
          <ac:picMkLst>
            <pc:docMk/>
            <pc:sldMk cId="3474884688" sldId="1295"/>
            <ac:picMk id="9" creationId="{00000000-0000-0000-0000-000000000000}"/>
          </ac:picMkLst>
        </pc:picChg>
      </pc:sldChg>
      <pc:sldChg chg="addSp delSp modSp mod chgLayout">
        <pc:chgData name="Rafael Casado González" userId="1c71fca1-7e6b-4c6f-8614-522343b393e6" providerId="ADAL" clId="{AE5C3000-8F8C-40D1-A064-92B45984C76C}" dt="2023-11-12T17:46:21.866" v="1181" actId="21"/>
        <pc:sldMkLst>
          <pc:docMk/>
          <pc:sldMk cId="1909298074" sldId="1296"/>
        </pc:sldMkLst>
        <pc:spChg chg="add del mod">
          <ac:chgData name="Rafael Casado González" userId="1c71fca1-7e6b-4c6f-8614-522343b393e6" providerId="ADAL" clId="{AE5C3000-8F8C-40D1-A064-92B45984C76C}" dt="2023-11-12T17:45:13.460" v="1165" actId="6264"/>
          <ac:spMkLst>
            <pc:docMk/>
            <pc:sldMk cId="1909298074" sldId="1296"/>
            <ac:spMk id="2" creationId="{8053B85E-D905-1498-C464-946E7FDD4EBA}"/>
          </ac:spMkLst>
        </pc:spChg>
        <pc:spChg chg="add del mod">
          <ac:chgData name="Rafael Casado González" userId="1c71fca1-7e6b-4c6f-8614-522343b393e6" providerId="ADAL" clId="{AE5C3000-8F8C-40D1-A064-92B45984C76C}" dt="2023-11-12T17:45:13.460" v="1165" actId="6264"/>
          <ac:spMkLst>
            <pc:docMk/>
            <pc:sldMk cId="1909298074" sldId="1296"/>
            <ac:spMk id="3" creationId="{F40C6BFC-1509-6B9E-A7EE-0B3978A48E39}"/>
          </ac:spMkLst>
        </pc:spChg>
        <pc:spChg chg="add del mod ord">
          <ac:chgData name="Rafael Casado González" userId="1c71fca1-7e6b-4c6f-8614-522343b393e6" providerId="ADAL" clId="{AE5C3000-8F8C-40D1-A064-92B45984C76C}" dt="2023-11-12T17:45:18.748" v="1166" actId="478"/>
          <ac:spMkLst>
            <pc:docMk/>
            <pc:sldMk cId="1909298074" sldId="1296"/>
            <ac:spMk id="4" creationId="{0EE82790-A09F-6E84-31E2-921B12C7B255}"/>
          </ac:spMkLst>
        </pc:spChg>
        <pc:spChg chg="mod ord">
          <ac:chgData name="Rafael Casado González" userId="1c71fca1-7e6b-4c6f-8614-522343b393e6" providerId="ADAL" clId="{AE5C3000-8F8C-40D1-A064-92B45984C76C}" dt="2023-11-12T17:45:13.460" v="1165" actId="6264"/>
          <ac:spMkLst>
            <pc:docMk/>
            <pc:sldMk cId="1909298074" sldId="1296"/>
            <ac:spMk id="5" creationId="{00000000-0000-0000-0000-000000000000}"/>
          </ac:spMkLst>
        </pc:spChg>
        <pc:spChg chg="mod ord">
          <ac:chgData name="Rafael Casado González" userId="1c71fca1-7e6b-4c6f-8614-522343b393e6" providerId="ADAL" clId="{AE5C3000-8F8C-40D1-A064-92B45984C76C}" dt="2023-11-12T17:45:13.460" v="1165" actId="6264"/>
          <ac:spMkLst>
            <pc:docMk/>
            <pc:sldMk cId="1909298074" sldId="1296"/>
            <ac:spMk id="33797" creationId="{00000000-0000-0000-0000-000000000000}"/>
          </ac:spMkLst>
        </pc:spChg>
        <pc:picChg chg="mod">
          <ac:chgData name="Rafael Casado González" userId="1c71fca1-7e6b-4c6f-8614-522343b393e6" providerId="ADAL" clId="{AE5C3000-8F8C-40D1-A064-92B45984C76C}" dt="2023-11-12T17:46:00.730" v="1174" actId="962"/>
          <ac:picMkLst>
            <pc:docMk/>
            <pc:sldMk cId="1909298074" sldId="1296"/>
            <ac:picMk id="6" creationId="{00000000-0000-0000-0000-000000000000}"/>
          </ac:picMkLst>
        </pc:picChg>
        <pc:picChg chg="mod">
          <ac:chgData name="Rafael Casado González" userId="1c71fca1-7e6b-4c6f-8614-522343b393e6" providerId="ADAL" clId="{AE5C3000-8F8C-40D1-A064-92B45984C76C}" dt="2023-11-12T17:45:33.638" v="1170" actId="1076"/>
          <ac:picMkLst>
            <pc:docMk/>
            <pc:sldMk cId="1909298074" sldId="1296"/>
            <ac:picMk id="7" creationId="{00000000-0000-0000-0000-000000000000}"/>
          </ac:picMkLst>
        </pc:picChg>
        <pc:picChg chg="add del mod">
          <ac:chgData name="Rafael Casado González" userId="1c71fca1-7e6b-4c6f-8614-522343b393e6" providerId="ADAL" clId="{AE5C3000-8F8C-40D1-A064-92B45984C76C}" dt="2023-11-12T17:46:21.866" v="1181" actId="21"/>
          <ac:picMkLst>
            <pc:docMk/>
            <pc:sldMk cId="1909298074" sldId="1296"/>
            <ac:picMk id="8" creationId="{0ACDC8D7-3843-6E09-4364-DA3EBB871473}"/>
          </ac:picMkLst>
        </pc:picChg>
      </pc:sldChg>
      <pc:sldChg chg="addSp delSp modSp mod chgLayout">
        <pc:chgData name="Rafael Casado González" userId="1c71fca1-7e6b-4c6f-8614-522343b393e6" providerId="ADAL" clId="{AE5C3000-8F8C-40D1-A064-92B45984C76C}" dt="2023-11-12T17:46:24.607" v="1183" actId="962"/>
        <pc:sldMkLst>
          <pc:docMk/>
          <pc:sldMk cId="2390139887" sldId="1297"/>
        </pc:sldMkLst>
        <pc:spChg chg="add del mod">
          <ac:chgData name="Rafael Casado González" userId="1c71fca1-7e6b-4c6f-8614-522343b393e6" providerId="ADAL" clId="{AE5C3000-8F8C-40D1-A064-92B45984C76C}" dt="2023-11-12T17:45:55.192" v="1172" actId="6264"/>
          <ac:spMkLst>
            <pc:docMk/>
            <pc:sldMk cId="2390139887" sldId="1297"/>
            <ac:spMk id="2" creationId="{3EE4A41B-8A89-890D-A2D3-3090DCD3F871}"/>
          </ac:spMkLst>
        </pc:spChg>
        <pc:spChg chg="add del mod">
          <ac:chgData name="Rafael Casado González" userId="1c71fca1-7e6b-4c6f-8614-522343b393e6" providerId="ADAL" clId="{AE5C3000-8F8C-40D1-A064-92B45984C76C}" dt="2023-11-12T17:45:55.192" v="1172" actId="6264"/>
          <ac:spMkLst>
            <pc:docMk/>
            <pc:sldMk cId="2390139887" sldId="1297"/>
            <ac:spMk id="3" creationId="{A8DBC16A-9D32-407C-47A3-494F0581848A}"/>
          </ac:spMkLst>
        </pc:spChg>
        <pc:spChg chg="add del mod ord">
          <ac:chgData name="Rafael Casado González" userId="1c71fca1-7e6b-4c6f-8614-522343b393e6" providerId="ADAL" clId="{AE5C3000-8F8C-40D1-A064-92B45984C76C}" dt="2023-11-12T17:45:57.420" v="1173" actId="478"/>
          <ac:spMkLst>
            <pc:docMk/>
            <pc:sldMk cId="2390139887" sldId="1297"/>
            <ac:spMk id="4" creationId="{E47E7200-3E35-41A8-FD6A-592DEA268694}"/>
          </ac:spMkLst>
        </pc:spChg>
        <pc:spChg chg="mod ord">
          <ac:chgData name="Rafael Casado González" userId="1c71fca1-7e6b-4c6f-8614-522343b393e6" providerId="ADAL" clId="{AE5C3000-8F8C-40D1-A064-92B45984C76C}" dt="2023-11-12T17:45:55.192" v="1172" actId="6264"/>
          <ac:spMkLst>
            <pc:docMk/>
            <pc:sldMk cId="2390139887" sldId="1297"/>
            <ac:spMk id="5" creationId="{00000000-0000-0000-0000-000000000000}"/>
          </ac:spMkLst>
        </pc:spChg>
        <pc:spChg chg="mod ord">
          <ac:chgData name="Rafael Casado González" userId="1c71fca1-7e6b-4c6f-8614-522343b393e6" providerId="ADAL" clId="{AE5C3000-8F8C-40D1-A064-92B45984C76C}" dt="2023-11-12T17:45:55.192" v="1172" actId="6264"/>
          <ac:spMkLst>
            <pc:docMk/>
            <pc:sldMk cId="2390139887" sldId="1297"/>
            <ac:spMk id="33797" creationId="{00000000-0000-0000-0000-000000000000}"/>
          </ac:spMkLst>
        </pc:spChg>
        <pc:picChg chg="add mod">
          <ac:chgData name="Rafael Casado González" userId="1c71fca1-7e6b-4c6f-8614-522343b393e6" providerId="ADAL" clId="{AE5C3000-8F8C-40D1-A064-92B45984C76C}" dt="2023-11-12T17:46:10.219" v="1177"/>
          <ac:picMkLst>
            <pc:docMk/>
            <pc:sldMk cId="2390139887" sldId="1297"/>
            <ac:picMk id="6" creationId="{39E6955F-9D4D-C8D6-0739-8D9BA160FBA1}"/>
          </ac:picMkLst>
        </pc:picChg>
        <pc:picChg chg="add mod">
          <ac:chgData name="Rafael Casado González" userId="1c71fca1-7e6b-4c6f-8614-522343b393e6" providerId="ADAL" clId="{AE5C3000-8F8C-40D1-A064-92B45984C76C}" dt="2023-11-12T17:46:24.607" v="1183" actId="962"/>
          <ac:picMkLst>
            <pc:docMk/>
            <pc:sldMk cId="2390139887" sldId="1297"/>
            <ac:picMk id="7" creationId="{34EEFF51-5F48-9D04-9BE0-030DE4C483E6}"/>
          </ac:picMkLst>
        </pc:picChg>
        <pc:picChg chg="del mod">
          <ac:chgData name="Rafael Casado González" userId="1c71fca1-7e6b-4c6f-8614-522343b393e6" providerId="ADAL" clId="{AE5C3000-8F8C-40D1-A064-92B45984C76C}" dt="2023-11-12T17:46:15.021" v="1178" actId="21"/>
          <ac:picMkLst>
            <pc:docMk/>
            <pc:sldMk cId="2390139887" sldId="1297"/>
            <ac:picMk id="8" creationId="{00000000-0000-0000-0000-000000000000}"/>
          </ac:picMkLst>
        </pc:picChg>
        <pc:picChg chg="del mod">
          <ac:chgData name="Rafael Casado González" userId="1c71fca1-7e6b-4c6f-8614-522343b393e6" providerId="ADAL" clId="{AE5C3000-8F8C-40D1-A064-92B45984C76C}" dt="2023-11-12T17:46:08.871" v="1176" actId="478"/>
          <ac:picMkLst>
            <pc:docMk/>
            <pc:sldMk cId="2390139887" sldId="1297"/>
            <ac:picMk id="9" creationId="{00000000-0000-0000-0000-000000000000}"/>
          </ac:picMkLst>
        </pc:picChg>
      </pc:sldChg>
      <pc:sldChg chg="addSp delSp modSp mod chgLayout">
        <pc:chgData name="Rafael Casado González" userId="1c71fca1-7e6b-4c6f-8614-522343b393e6" providerId="ADAL" clId="{AE5C3000-8F8C-40D1-A064-92B45984C76C}" dt="2023-11-12T17:48:25.232" v="1205" actId="962"/>
        <pc:sldMkLst>
          <pc:docMk/>
          <pc:sldMk cId="1734869068" sldId="1298"/>
        </pc:sldMkLst>
        <pc:spChg chg="add del mod">
          <ac:chgData name="Rafael Casado González" userId="1c71fca1-7e6b-4c6f-8614-522343b393e6" providerId="ADAL" clId="{AE5C3000-8F8C-40D1-A064-92B45984C76C}" dt="2023-11-12T17:48:19.129" v="1203" actId="6264"/>
          <ac:spMkLst>
            <pc:docMk/>
            <pc:sldMk cId="1734869068" sldId="1298"/>
            <ac:spMk id="2" creationId="{5D4D46D2-09B8-5AD7-185E-6F89278B0E00}"/>
          </ac:spMkLst>
        </pc:spChg>
        <pc:spChg chg="add del mod ord">
          <ac:chgData name="Rafael Casado González" userId="1c71fca1-7e6b-4c6f-8614-522343b393e6" providerId="ADAL" clId="{AE5C3000-8F8C-40D1-A064-92B45984C76C}" dt="2023-11-12T17:48:21.435" v="1204" actId="478"/>
          <ac:spMkLst>
            <pc:docMk/>
            <pc:sldMk cId="1734869068" sldId="1298"/>
            <ac:spMk id="3" creationId="{B4F5AFDE-FFED-D624-2482-81FEEA3B4BC7}"/>
          </ac:spMkLst>
        </pc:spChg>
        <pc:spChg chg="add del mod ord">
          <ac:chgData name="Rafael Casado González" userId="1c71fca1-7e6b-4c6f-8614-522343b393e6" providerId="ADAL" clId="{AE5C3000-8F8C-40D1-A064-92B45984C76C}" dt="2023-11-12T17:48:21.435" v="1204" actId="478"/>
          <ac:spMkLst>
            <pc:docMk/>
            <pc:sldMk cId="1734869068" sldId="1298"/>
            <ac:spMk id="4" creationId="{250982F8-18C3-D15C-0490-029650E8DDCD}"/>
          </ac:spMkLst>
        </pc:spChg>
        <pc:spChg chg="mod ord">
          <ac:chgData name="Rafael Casado González" userId="1c71fca1-7e6b-4c6f-8614-522343b393e6" providerId="ADAL" clId="{AE5C3000-8F8C-40D1-A064-92B45984C76C}" dt="2023-11-12T17:48:19.129" v="1203" actId="6264"/>
          <ac:spMkLst>
            <pc:docMk/>
            <pc:sldMk cId="1734869068" sldId="1298"/>
            <ac:spMk id="33797" creationId="{00000000-0000-0000-0000-000000000000}"/>
          </ac:spMkLst>
        </pc:spChg>
        <pc:picChg chg="mod">
          <ac:chgData name="Rafael Casado González" userId="1c71fca1-7e6b-4c6f-8614-522343b393e6" providerId="ADAL" clId="{AE5C3000-8F8C-40D1-A064-92B45984C76C}" dt="2023-11-12T17:48:25.232" v="1205" actId="962"/>
          <ac:picMkLst>
            <pc:docMk/>
            <pc:sldMk cId="1734869068" sldId="1298"/>
            <ac:picMk id="10" creationId="{00000000-0000-0000-0000-000000000000}"/>
          </ac:picMkLst>
        </pc:picChg>
        <pc:picChg chg="mod">
          <ac:chgData name="Rafael Casado González" userId="1c71fca1-7e6b-4c6f-8614-522343b393e6" providerId="ADAL" clId="{AE5C3000-8F8C-40D1-A064-92B45984C76C}" dt="2023-11-12T17:48:25.232" v="1205" actId="962"/>
          <ac:picMkLst>
            <pc:docMk/>
            <pc:sldMk cId="1734869068" sldId="1298"/>
            <ac:picMk id="11" creationId="{00000000-0000-0000-0000-000000000000}"/>
          </ac:picMkLst>
        </pc:picChg>
        <pc:picChg chg="mod">
          <ac:chgData name="Rafael Casado González" userId="1c71fca1-7e6b-4c6f-8614-522343b393e6" providerId="ADAL" clId="{AE5C3000-8F8C-40D1-A064-92B45984C76C}" dt="2023-11-12T17:48:25.232" v="1205" actId="962"/>
          <ac:picMkLst>
            <pc:docMk/>
            <pc:sldMk cId="1734869068" sldId="1298"/>
            <ac:picMk id="12" creationId="{00000000-0000-0000-0000-000000000000}"/>
          </ac:picMkLst>
        </pc:picChg>
      </pc:sldChg>
      <pc:sldChg chg="addSp delSp modSp mod chgLayout">
        <pc:chgData name="Rafael Casado González" userId="1c71fca1-7e6b-4c6f-8614-522343b393e6" providerId="ADAL" clId="{AE5C3000-8F8C-40D1-A064-92B45984C76C}" dt="2023-11-12T17:53:34.474" v="1259" actId="962"/>
        <pc:sldMkLst>
          <pc:docMk/>
          <pc:sldMk cId="2374359082" sldId="1299"/>
        </pc:sldMkLst>
        <pc:spChg chg="add del mod">
          <ac:chgData name="Rafael Casado González" userId="1c71fca1-7e6b-4c6f-8614-522343b393e6" providerId="ADAL" clId="{AE5C3000-8F8C-40D1-A064-92B45984C76C}" dt="2023-11-12T17:53:05.911" v="1252" actId="478"/>
          <ac:spMkLst>
            <pc:docMk/>
            <pc:sldMk cId="2374359082" sldId="1299"/>
            <ac:spMk id="2" creationId="{AD572E0B-6A12-9000-04CE-E88C25BBB175}"/>
          </ac:spMkLst>
        </pc:spChg>
        <pc:spChg chg="add del mod">
          <ac:chgData name="Rafael Casado González" userId="1c71fca1-7e6b-4c6f-8614-522343b393e6" providerId="ADAL" clId="{AE5C3000-8F8C-40D1-A064-92B45984C76C}" dt="2023-11-12T17:50:32.913" v="1235" actId="6264"/>
          <ac:spMkLst>
            <pc:docMk/>
            <pc:sldMk cId="2374359082" sldId="1299"/>
            <ac:spMk id="3" creationId="{1D820854-618C-4AA0-D7B5-91BEE145CF26}"/>
          </ac:spMkLst>
        </pc:spChg>
        <pc:spChg chg="add del mod ord">
          <ac:chgData name="Rafael Casado González" userId="1c71fca1-7e6b-4c6f-8614-522343b393e6" providerId="ADAL" clId="{AE5C3000-8F8C-40D1-A064-92B45984C76C}" dt="2023-11-12T17:50:35.643" v="1236" actId="478"/>
          <ac:spMkLst>
            <pc:docMk/>
            <pc:sldMk cId="2374359082" sldId="1299"/>
            <ac:spMk id="7" creationId="{D81C1E67-BF96-5A52-ECF2-EFF29EA88816}"/>
          </ac:spMkLst>
        </pc:spChg>
        <pc:spChg chg="add del mod ord">
          <ac:chgData name="Rafael Casado González" userId="1c71fca1-7e6b-4c6f-8614-522343b393e6" providerId="ADAL" clId="{AE5C3000-8F8C-40D1-A064-92B45984C76C}" dt="2023-11-12T17:50:35.643" v="1236" actId="478"/>
          <ac:spMkLst>
            <pc:docMk/>
            <pc:sldMk cId="2374359082" sldId="1299"/>
            <ac:spMk id="8" creationId="{0473B455-2A26-8838-7E9B-26C2AA5D7134}"/>
          </ac:spMkLst>
        </pc:spChg>
        <pc:spChg chg="mod ord">
          <ac:chgData name="Rafael Casado González" userId="1c71fca1-7e6b-4c6f-8614-522343b393e6" providerId="ADAL" clId="{AE5C3000-8F8C-40D1-A064-92B45984C76C}" dt="2023-11-12T17:52:58.553" v="1250" actId="20577"/>
          <ac:spMkLst>
            <pc:docMk/>
            <pc:sldMk cId="2374359082" sldId="1299"/>
            <ac:spMk id="33797" creationId="{00000000-0000-0000-0000-000000000000}"/>
          </ac:spMkLst>
        </pc:spChg>
        <pc:picChg chg="mod">
          <ac:chgData name="Rafael Casado González" userId="1c71fca1-7e6b-4c6f-8614-522343b393e6" providerId="ADAL" clId="{AE5C3000-8F8C-40D1-A064-92B45984C76C}" dt="2023-11-12T17:53:30.412" v="1257" actId="962"/>
          <ac:picMkLst>
            <pc:docMk/>
            <pc:sldMk cId="2374359082" sldId="1299"/>
            <ac:picMk id="4" creationId="{00000000-0000-0000-0000-000000000000}"/>
          </ac:picMkLst>
        </pc:picChg>
        <pc:picChg chg="mod">
          <ac:chgData name="Rafael Casado González" userId="1c71fca1-7e6b-4c6f-8614-522343b393e6" providerId="ADAL" clId="{AE5C3000-8F8C-40D1-A064-92B45984C76C}" dt="2023-11-12T17:53:32.467" v="1258" actId="962"/>
          <ac:picMkLst>
            <pc:docMk/>
            <pc:sldMk cId="2374359082" sldId="1299"/>
            <ac:picMk id="5" creationId="{00000000-0000-0000-0000-000000000000}"/>
          </ac:picMkLst>
        </pc:picChg>
        <pc:picChg chg="mod">
          <ac:chgData name="Rafael Casado González" userId="1c71fca1-7e6b-4c6f-8614-522343b393e6" providerId="ADAL" clId="{AE5C3000-8F8C-40D1-A064-92B45984C76C}" dt="2023-11-12T17:53:34.474" v="1259" actId="962"/>
          <ac:picMkLst>
            <pc:docMk/>
            <pc:sldMk cId="2374359082" sldId="1299"/>
            <ac:picMk id="6" creationId="{00000000-0000-0000-0000-000000000000}"/>
          </ac:picMkLst>
        </pc:picChg>
      </pc:sldChg>
      <pc:sldChg chg="addSp delSp modSp mod chgLayout">
        <pc:chgData name="Rafael Casado González" userId="1c71fca1-7e6b-4c6f-8614-522343b393e6" providerId="ADAL" clId="{AE5C3000-8F8C-40D1-A064-92B45984C76C}" dt="2023-11-12T17:44:29.344" v="1156" actId="1076"/>
        <pc:sldMkLst>
          <pc:docMk/>
          <pc:sldMk cId="142115846" sldId="1302"/>
        </pc:sldMkLst>
        <pc:spChg chg="add del mod">
          <ac:chgData name="Rafael Casado González" userId="1c71fca1-7e6b-4c6f-8614-522343b393e6" providerId="ADAL" clId="{AE5C3000-8F8C-40D1-A064-92B45984C76C}" dt="2023-11-12T17:43:59.557" v="1150" actId="6264"/>
          <ac:spMkLst>
            <pc:docMk/>
            <pc:sldMk cId="142115846" sldId="1302"/>
            <ac:spMk id="2" creationId="{6CB69188-AA7B-728E-5C03-5E5752571EEF}"/>
          </ac:spMkLst>
        </pc:spChg>
        <pc:spChg chg="add del mod">
          <ac:chgData name="Rafael Casado González" userId="1c71fca1-7e6b-4c6f-8614-522343b393e6" providerId="ADAL" clId="{AE5C3000-8F8C-40D1-A064-92B45984C76C}" dt="2023-11-12T17:43:59.557" v="1150" actId="6264"/>
          <ac:spMkLst>
            <pc:docMk/>
            <pc:sldMk cId="142115846" sldId="1302"/>
            <ac:spMk id="3" creationId="{3C37326B-9C53-3B1A-B986-B64D1DC1DA5B}"/>
          </ac:spMkLst>
        </pc:spChg>
        <pc:spChg chg="add del mod ord">
          <ac:chgData name="Rafael Casado González" userId="1c71fca1-7e6b-4c6f-8614-522343b393e6" providerId="ADAL" clId="{AE5C3000-8F8C-40D1-A064-92B45984C76C}" dt="2023-11-12T17:44:02.610" v="1151" actId="478"/>
          <ac:spMkLst>
            <pc:docMk/>
            <pc:sldMk cId="142115846" sldId="1302"/>
            <ac:spMk id="4" creationId="{CC551AA1-D761-4D59-08EE-D103311E0A9C}"/>
          </ac:spMkLst>
        </pc:spChg>
        <pc:spChg chg="mod ord">
          <ac:chgData name="Rafael Casado González" userId="1c71fca1-7e6b-4c6f-8614-522343b393e6" providerId="ADAL" clId="{AE5C3000-8F8C-40D1-A064-92B45984C76C}" dt="2023-11-12T17:43:59.557" v="1150" actId="6264"/>
          <ac:spMkLst>
            <pc:docMk/>
            <pc:sldMk cId="142115846" sldId="1302"/>
            <ac:spMk id="5" creationId="{00000000-0000-0000-0000-000000000000}"/>
          </ac:spMkLst>
        </pc:spChg>
        <pc:spChg chg="mod ord">
          <ac:chgData name="Rafael Casado González" userId="1c71fca1-7e6b-4c6f-8614-522343b393e6" providerId="ADAL" clId="{AE5C3000-8F8C-40D1-A064-92B45984C76C}" dt="2023-11-12T17:43:59.557" v="1150" actId="6264"/>
          <ac:spMkLst>
            <pc:docMk/>
            <pc:sldMk cId="142115846" sldId="1302"/>
            <ac:spMk id="33797" creationId="{00000000-0000-0000-0000-000000000000}"/>
          </ac:spMkLst>
        </pc:spChg>
        <pc:grpChg chg="add mod">
          <ac:chgData name="Rafael Casado González" userId="1c71fca1-7e6b-4c6f-8614-522343b393e6" providerId="ADAL" clId="{AE5C3000-8F8C-40D1-A064-92B45984C76C}" dt="2023-11-12T17:44:29.344" v="1156" actId="1076"/>
          <ac:grpSpMkLst>
            <pc:docMk/>
            <pc:sldMk cId="142115846" sldId="1302"/>
            <ac:grpSpMk id="6" creationId="{499CC27E-EFDD-E4BC-B890-EC2B95B8E8F6}"/>
          </ac:grpSpMkLst>
        </pc:grpChg>
        <pc:picChg chg="mod">
          <ac:chgData name="Rafael Casado González" userId="1c71fca1-7e6b-4c6f-8614-522343b393e6" providerId="ADAL" clId="{AE5C3000-8F8C-40D1-A064-92B45984C76C}" dt="2023-11-12T17:44:29.344" v="1156" actId="1076"/>
          <ac:picMkLst>
            <pc:docMk/>
            <pc:sldMk cId="142115846" sldId="1302"/>
            <ac:picMk id="10" creationId="{00000000-0000-0000-0000-000000000000}"/>
          </ac:picMkLst>
        </pc:picChg>
        <pc:picChg chg="mod">
          <ac:chgData name="Rafael Casado González" userId="1c71fca1-7e6b-4c6f-8614-522343b393e6" providerId="ADAL" clId="{AE5C3000-8F8C-40D1-A064-92B45984C76C}" dt="2023-11-12T17:44:29.344" v="1156" actId="1076"/>
          <ac:picMkLst>
            <pc:docMk/>
            <pc:sldMk cId="142115846" sldId="1302"/>
            <ac:picMk id="11" creationId="{00000000-0000-0000-0000-000000000000}"/>
          </ac:picMkLst>
        </pc:picChg>
        <pc:picChg chg="mod">
          <ac:chgData name="Rafael Casado González" userId="1c71fca1-7e6b-4c6f-8614-522343b393e6" providerId="ADAL" clId="{AE5C3000-8F8C-40D1-A064-92B45984C76C}" dt="2023-11-12T17:44:29.344" v="1156" actId="1076"/>
          <ac:picMkLst>
            <pc:docMk/>
            <pc:sldMk cId="142115846" sldId="1302"/>
            <ac:picMk id="12" creationId="{00000000-0000-0000-0000-000000000000}"/>
          </ac:picMkLst>
        </pc:picChg>
        <pc:picChg chg="mod">
          <ac:chgData name="Rafael Casado González" userId="1c71fca1-7e6b-4c6f-8614-522343b393e6" providerId="ADAL" clId="{AE5C3000-8F8C-40D1-A064-92B45984C76C}" dt="2023-11-12T17:44:29.344" v="1156" actId="1076"/>
          <ac:picMkLst>
            <pc:docMk/>
            <pc:sldMk cId="142115846" sldId="1302"/>
            <ac:picMk id="13" creationId="{00000000-0000-0000-0000-000000000000}"/>
          </ac:picMkLst>
        </pc:picChg>
      </pc:sldChg>
      <pc:sldChg chg="addSp delSp modSp mod chgLayout">
        <pc:chgData name="Rafael Casado González" userId="1c71fca1-7e6b-4c6f-8614-522343b393e6" providerId="ADAL" clId="{AE5C3000-8F8C-40D1-A064-92B45984C76C}" dt="2023-11-12T17:47:01.618" v="1191" actId="1076"/>
        <pc:sldMkLst>
          <pc:docMk/>
          <pc:sldMk cId="3398271218" sldId="1303"/>
        </pc:sldMkLst>
        <pc:spChg chg="add del mod">
          <ac:chgData name="Rafael Casado González" userId="1c71fca1-7e6b-4c6f-8614-522343b393e6" providerId="ADAL" clId="{AE5C3000-8F8C-40D1-A064-92B45984C76C}" dt="2023-11-12T17:46:33.300" v="1185" actId="6264"/>
          <ac:spMkLst>
            <pc:docMk/>
            <pc:sldMk cId="3398271218" sldId="1303"/>
            <ac:spMk id="4" creationId="{4E8E13E8-5E73-F48C-7036-CC8314BC9A3F}"/>
          </ac:spMkLst>
        </pc:spChg>
        <pc:spChg chg="add del mod ord">
          <ac:chgData name="Rafael Casado González" userId="1c71fca1-7e6b-4c6f-8614-522343b393e6" providerId="ADAL" clId="{AE5C3000-8F8C-40D1-A064-92B45984C76C}" dt="2023-11-12T17:46:35.966" v="1186" actId="478"/>
          <ac:spMkLst>
            <pc:docMk/>
            <pc:sldMk cId="3398271218" sldId="1303"/>
            <ac:spMk id="5" creationId="{05256EFC-3455-6FEE-ECA2-A23E24F37246}"/>
          </ac:spMkLst>
        </pc:spChg>
        <pc:spChg chg="add del mod ord">
          <ac:chgData name="Rafael Casado González" userId="1c71fca1-7e6b-4c6f-8614-522343b393e6" providerId="ADAL" clId="{AE5C3000-8F8C-40D1-A064-92B45984C76C}" dt="2023-11-12T17:46:35.966" v="1186" actId="478"/>
          <ac:spMkLst>
            <pc:docMk/>
            <pc:sldMk cId="3398271218" sldId="1303"/>
            <ac:spMk id="6" creationId="{680B3C5E-BDDC-C51A-58C4-26E5A5899E0F}"/>
          </ac:spMkLst>
        </pc:spChg>
        <pc:spChg chg="mod ord">
          <ac:chgData name="Rafael Casado González" userId="1c71fca1-7e6b-4c6f-8614-522343b393e6" providerId="ADAL" clId="{AE5C3000-8F8C-40D1-A064-92B45984C76C}" dt="2023-11-12T17:46:33.300" v="1185" actId="6264"/>
          <ac:spMkLst>
            <pc:docMk/>
            <pc:sldMk cId="3398271218" sldId="1303"/>
            <ac:spMk id="33797" creationId="{00000000-0000-0000-0000-000000000000}"/>
          </ac:spMkLst>
        </pc:spChg>
        <pc:picChg chg="mod">
          <ac:chgData name="Rafael Casado González" userId="1c71fca1-7e6b-4c6f-8614-522343b393e6" providerId="ADAL" clId="{AE5C3000-8F8C-40D1-A064-92B45984C76C}" dt="2023-11-12T17:47:01.618" v="1191" actId="1076"/>
          <ac:picMkLst>
            <pc:docMk/>
            <pc:sldMk cId="3398271218" sldId="1303"/>
            <ac:picMk id="2" creationId="{00000000-0000-0000-0000-000000000000}"/>
          </ac:picMkLst>
        </pc:picChg>
        <pc:picChg chg="mod">
          <ac:chgData name="Rafael Casado González" userId="1c71fca1-7e6b-4c6f-8614-522343b393e6" providerId="ADAL" clId="{AE5C3000-8F8C-40D1-A064-92B45984C76C}" dt="2023-11-12T17:46:59.735" v="1190" actId="1076"/>
          <ac:picMkLst>
            <pc:docMk/>
            <pc:sldMk cId="3398271218" sldId="1303"/>
            <ac:picMk id="3" creationId="{00000000-0000-0000-0000-000000000000}"/>
          </ac:picMkLst>
        </pc:picChg>
      </pc:sldChg>
      <pc:sldChg chg="addSp delSp modSp mod chgLayout">
        <pc:chgData name="Rafael Casado González" userId="1c71fca1-7e6b-4c6f-8614-522343b393e6" providerId="ADAL" clId="{AE5C3000-8F8C-40D1-A064-92B45984C76C}" dt="2023-11-12T17:36:52.658" v="1034" actId="962"/>
        <pc:sldMkLst>
          <pc:docMk/>
          <pc:sldMk cId="3891828952" sldId="1304"/>
        </pc:sldMkLst>
        <pc:spChg chg="del mod">
          <ac:chgData name="Rafael Casado González" userId="1c71fca1-7e6b-4c6f-8614-522343b393e6" providerId="ADAL" clId="{AE5C3000-8F8C-40D1-A064-92B45984C76C}" dt="2023-11-12T17:27:24.187" v="949" actId="478"/>
          <ac:spMkLst>
            <pc:docMk/>
            <pc:sldMk cId="3891828952" sldId="1304"/>
            <ac:spMk id="2" creationId="{00000000-0000-0000-0000-000000000000}"/>
          </ac:spMkLst>
        </pc:spChg>
        <pc:spChg chg="add del mod">
          <ac:chgData name="Rafael Casado González" userId="1c71fca1-7e6b-4c6f-8614-522343b393e6" providerId="ADAL" clId="{AE5C3000-8F8C-40D1-A064-92B45984C76C}" dt="2023-11-12T17:23:45.902" v="894" actId="6264"/>
          <ac:spMkLst>
            <pc:docMk/>
            <pc:sldMk cId="3891828952" sldId="1304"/>
            <ac:spMk id="4" creationId="{E55EFA98-293E-FD3F-A445-6D1F4DF699A1}"/>
          </ac:spMkLst>
        </pc:spChg>
        <pc:spChg chg="mod ord">
          <ac:chgData name="Rafael Casado González" userId="1c71fca1-7e6b-4c6f-8614-522343b393e6" providerId="ADAL" clId="{AE5C3000-8F8C-40D1-A064-92B45984C76C}" dt="2023-11-12T17:29:16.322" v="955" actId="20577"/>
          <ac:spMkLst>
            <pc:docMk/>
            <pc:sldMk cId="3891828952" sldId="1304"/>
            <ac:spMk id="5" creationId="{00000000-0000-0000-0000-000000000000}"/>
          </ac:spMkLst>
        </pc:spChg>
        <pc:spChg chg="add del mod">
          <ac:chgData name="Rafael Casado González" userId="1c71fca1-7e6b-4c6f-8614-522343b393e6" providerId="ADAL" clId="{AE5C3000-8F8C-40D1-A064-92B45984C76C}" dt="2023-11-12T17:23:45.902" v="894" actId="6264"/>
          <ac:spMkLst>
            <pc:docMk/>
            <pc:sldMk cId="3891828952" sldId="1304"/>
            <ac:spMk id="6" creationId="{FE67CCB6-0D54-87A0-32C1-1E1249F4CA49}"/>
          </ac:spMkLst>
        </pc:spChg>
        <pc:spChg chg="add del mod ord">
          <ac:chgData name="Rafael Casado González" userId="1c71fca1-7e6b-4c6f-8614-522343b393e6" providerId="ADAL" clId="{AE5C3000-8F8C-40D1-A064-92B45984C76C}" dt="2023-11-12T17:23:48.365" v="895" actId="478"/>
          <ac:spMkLst>
            <pc:docMk/>
            <pc:sldMk cId="3891828952" sldId="1304"/>
            <ac:spMk id="7" creationId="{B5898B11-8A95-4A22-5998-739577576B70}"/>
          </ac:spMkLst>
        </pc:spChg>
        <pc:spChg chg="mod ord">
          <ac:chgData name="Rafael Casado González" userId="1c71fca1-7e6b-4c6f-8614-522343b393e6" providerId="ADAL" clId="{AE5C3000-8F8C-40D1-A064-92B45984C76C}" dt="2023-11-12T17:23:45.902" v="894" actId="6264"/>
          <ac:spMkLst>
            <pc:docMk/>
            <pc:sldMk cId="3891828952" sldId="1304"/>
            <ac:spMk id="33797" creationId="{00000000-0000-0000-0000-000000000000}"/>
          </ac:spMkLst>
        </pc:spChg>
        <pc:grpChg chg="mod">
          <ac:chgData name="Rafael Casado González" userId="1c71fca1-7e6b-4c6f-8614-522343b393e6" providerId="ADAL" clId="{AE5C3000-8F8C-40D1-A064-92B45984C76C}" dt="2023-11-12T17:30:47.748" v="961" actId="14100"/>
          <ac:grpSpMkLst>
            <pc:docMk/>
            <pc:sldMk cId="3891828952" sldId="1304"/>
            <ac:grpSpMk id="3" creationId="{00000000-0000-0000-0000-000000000000}"/>
          </ac:grpSpMkLst>
        </pc:grpChg>
        <pc:picChg chg="mod">
          <ac:chgData name="Rafael Casado González" userId="1c71fca1-7e6b-4c6f-8614-522343b393e6" providerId="ADAL" clId="{AE5C3000-8F8C-40D1-A064-92B45984C76C}" dt="2023-11-12T17:36:52.658" v="1034" actId="962"/>
          <ac:picMkLst>
            <pc:docMk/>
            <pc:sldMk cId="3891828952" sldId="1304"/>
            <ac:picMk id="15" creationId="{00000000-0000-0000-0000-000000000000}"/>
          </ac:picMkLst>
        </pc:picChg>
        <pc:picChg chg="mod">
          <ac:chgData name="Rafael Casado González" userId="1c71fca1-7e6b-4c6f-8614-522343b393e6" providerId="ADAL" clId="{AE5C3000-8F8C-40D1-A064-92B45984C76C}" dt="2023-11-12T17:36:50.116" v="1033" actId="962"/>
          <ac:picMkLst>
            <pc:docMk/>
            <pc:sldMk cId="3891828952" sldId="1304"/>
            <ac:picMk id="1028" creationId="{00000000-0000-0000-0000-000000000000}"/>
          </ac:picMkLst>
        </pc:picChg>
        <pc:picChg chg="mod">
          <ac:chgData name="Rafael Casado González" userId="1c71fca1-7e6b-4c6f-8614-522343b393e6" providerId="ADAL" clId="{AE5C3000-8F8C-40D1-A064-92B45984C76C}" dt="2023-11-12T17:36:43.843" v="1031" actId="962"/>
          <ac:picMkLst>
            <pc:docMk/>
            <pc:sldMk cId="3891828952" sldId="1304"/>
            <ac:picMk id="1030" creationId="{00000000-0000-0000-0000-000000000000}"/>
          </ac:picMkLst>
        </pc:picChg>
        <pc:picChg chg="mod">
          <ac:chgData name="Rafael Casado González" userId="1c71fca1-7e6b-4c6f-8614-522343b393e6" providerId="ADAL" clId="{AE5C3000-8F8C-40D1-A064-92B45984C76C}" dt="2023-11-12T17:36:47.278" v="1032" actId="962"/>
          <ac:picMkLst>
            <pc:docMk/>
            <pc:sldMk cId="3891828952" sldId="1304"/>
            <ac:picMk id="1036" creationId="{00000000-0000-0000-0000-000000000000}"/>
          </ac:picMkLst>
        </pc:picChg>
        <pc:picChg chg="mod">
          <ac:chgData name="Rafael Casado González" userId="1c71fca1-7e6b-4c6f-8614-522343b393e6" providerId="ADAL" clId="{AE5C3000-8F8C-40D1-A064-92B45984C76C}" dt="2023-11-12T17:36:41.427" v="1030" actId="962"/>
          <ac:picMkLst>
            <pc:docMk/>
            <pc:sldMk cId="3891828952" sldId="1304"/>
            <ac:picMk id="1038" creationId="{00000000-0000-0000-0000-000000000000}"/>
          </ac:picMkLst>
        </pc:picChg>
      </pc:sldChg>
      <pc:sldChg chg="addSp delSp modSp mod chgLayout">
        <pc:chgData name="Rafael Casado González" userId="1c71fca1-7e6b-4c6f-8614-522343b393e6" providerId="ADAL" clId="{AE5C3000-8F8C-40D1-A064-92B45984C76C}" dt="2023-11-12T17:36:38.101" v="1029" actId="962"/>
        <pc:sldMkLst>
          <pc:docMk/>
          <pc:sldMk cId="2624204676" sldId="1306"/>
        </pc:sldMkLst>
        <pc:spChg chg="add del mod">
          <ac:chgData name="Rafael Casado González" userId="1c71fca1-7e6b-4c6f-8614-522343b393e6" providerId="ADAL" clId="{AE5C3000-8F8C-40D1-A064-92B45984C76C}" dt="2023-11-12T17:31:11.874" v="962" actId="6264"/>
          <ac:spMkLst>
            <pc:docMk/>
            <pc:sldMk cId="2624204676" sldId="1306"/>
            <ac:spMk id="2" creationId="{AE6AD41B-506F-0523-7609-08EA617ACDB7}"/>
          </ac:spMkLst>
        </pc:spChg>
        <pc:spChg chg="add del mod">
          <ac:chgData name="Rafael Casado González" userId="1c71fca1-7e6b-4c6f-8614-522343b393e6" providerId="ADAL" clId="{AE5C3000-8F8C-40D1-A064-92B45984C76C}" dt="2023-11-12T17:31:11.874" v="962" actId="6264"/>
          <ac:spMkLst>
            <pc:docMk/>
            <pc:sldMk cId="2624204676" sldId="1306"/>
            <ac:spMk id="3" creationId="{9F4CD7CD-051E-6DE6-0DEC-05BEE372B7E2}"/>
          </ac:spMkLst>
        </pc:spChg>
        <pc:spChg chg="add del mod ord">
          <ac:chgData name="Rafael Casado González" userId="1c71fca1-7e6b-4c6f-8614-522343b393e6" providerId="ADAL" clId="{AE5C3000-8F8C-40D1-A064-92B45984C76C}" dt="2023-11-12T17:31:14.744" v="963" actId="478"/>
          <ac:spMkLst>
            <pc:docMk/>
            <pc:sldMk cId="2624204676" sldId="1306"/>
            <ac:spMk id="4" creationId="{246CE681-B0E9-EACD-B2EC-428DE5D6309A}"/>
          </ac:spMkLst>
        </pc:spChg>
        <pc:spChg chg="mod ord">
          <ac:chgData name="Rafael Casado González" userId="1c71fca1-7e6b-4c6f-8614-522343b393e6" providerId="ADAL" clId="{AE5C3000-8F8C-40D1-A064-92B45984C76C}" dt="2023-11-12T17:31:11.874" v="962" actId="6264"/>
          <ac:spMkLst>
            <pc:docMk/>
            <pc:sldMk cId="2624204676" sldId="1306"/>
            <ac:spMk id="5" creationId="{00000000-0000-0000-0000-000000000000}"/>
          </ac:spMkLst>
        </pc:spChg>
        <pc:spChg chg="mod ord">
          <ac:chgData name="Rafael Casado González" userId="1c71fca1-7e6b-4c6f-8614-522343b393e6" providerId="ADAL" clId="{AE5C3000-8F8C-40D1-A064-92B45984C76C}" dt="2023-11-12T17:31:11.874" v="962" actId="6264"/>
          <ac:spMkLst>
            <pc:docMk/>
            <pc:sldMk cId="2624204676" sldId="1306"/>
            <ac:spMk id="33797" creationId="{00000000-0000-0000-0000-000000000000}"/>
          </ac:spMkLst>
        </pc:spChg>
        <pc:picChg chg="mod">
          <ac:chgData name="Rafael Casado González" userId="1c71fca1-7e6b-4c6f-8614-522343b393e6" providerId="ADAL" clId="{AE5C3000-8F8C-40D1-A064-92B45984C76C}" dt="2023-11-12T17:36:27.953" v="1026" actId="962"/>
          <ac:picMkLst>
            <pc:docMk/>
            <pc:sldMk cId="2624204676" sldId="1306"/>
            <ac:picMk id="1026" creationId="{B004E291-BE69-4CC0-BAF9-766ABB523BE0}"/>
          </ac:picMkLst>
        </pc:picChg>
        <pc:picChg chg="mod">
          <ac:chgData name="Rafael Casado González" userId="1c71fca1-7e6b-4c6f-8614-522343b393e6" providerId="ADAL" clId="{AE5C3000-8F8C-40D1-A064-92B45984C76C}" dt="2023-11-12T17:36:29.903" v="1027" actId="962"/>
          <ac:picMkLst>
            <pc:docMk/>
            <pc:sldMk cId="2624204676" sldId="1306"/>
            <ac:picMk id="1040" creationId="{00000000-0000-0000-0000-000000000000}"/>
          </ac:picMkLst>
        </pc:picChg>
        <pc:picChg chg="mod">
          <ac:chgData name="Rafael Casado González" userId="1c71fca1-7e6b-4c6f-8614-522343b393e6" providerId="ADAL" clId="{AE5C3000-8F8C-40D1-A064-92B45984C76C}" dt="2023-11-12T17:36:26.117" v="1025" actId="962"/>
          <ac:picMkLst>
            <pc:docMk/>
            <pc:sldMk cId="2624204676" sldId="1306"/>
            <ac:picMk id="1042" creationId="{00000000-0000-0000-0000-000000000000}"/>
          </ac:picMkLst>
        </pc:picChg>
        <pc:picChg chg="mod">
          <ac:chgData name="Rafael Casado González" userId="1c71fca1-7e6b-4c6f-8614-522343b393e6" providerId="ADAL" clId="{AE5C3000-8F8C-40D1-A064-92B45984C76C}" dt="2023-11-12T17:36:38.101" v="1029" actId="962"/>
          <ac:picMkLst>
            <pc:docMk/>
            <pc:sldMk cId="2624204676" sldId="1306"/>
            <ac:picMk id="2050" creationId="{00000000-0000-0000-0000-000000000000}"/>
          </ac:picMkLst>
        </pc:picChg>
      </pc:sldChg>
      <pc:sldChg chg="addSp delSp modSp mod chgLayout">
        <pc:chgData name="Rafael Casado González" userId="1c71fca1-7e6b-4c6f-8614-522343b393e6" providerId="ADAL" clId="{AE5C3000-8F8C-40D1-A064-92B45984C76C}" dt="2023-11-12T17:40:19.924" v="1095" actId="962"/>
        <pc:sldMkLst>
          <pc:docMk/>
          <pc:sldMk cId="154292293" sldId="1307"/>
        </pc:sldMkLst>
        <pc:spChg chg="mod">
          <ac:chgData name="Rafael Casado González" userId="1c71fca1-7e6b-4c6f-8614-522343b393e6" providerId="ADAL" clId="{AE5C3000-8F8C-40D1-A064-92B45984C76C}" dt="2023-11-12T16:07:27.762" v="189" actId="114"/>
          <ac:spMkLst>
            <pc:docMk/>
            <pc:sldMk cId="154292293" sldId="1307"/>
            <ac:spMk id="3" creationId="{00000000-0000-0000-0000-000000000000}"/>
          </ac:spMkLst>
        </pc:spChg>
        <pc:spChg chg="add del mod">
          <ac:chgData name="Rafael Casado González" userId="1c71fca1-7e6b-4c6f-8614-522343b393e6" providerId="ADAL" clId="{AE5C3000-8F8C-40D1-A064-92B45984C76C}" dt="2023-11-12T16:05:45.984" v="170" actId="6264"/>
          <ac:spMkLst>
            <pc:docMk/>
            <pc:sldMk cId="154292293" sldId="1307"/>
            <ac:spMk id="4" creationId="{78A02018-1944-0EFF-AAB2-54FFF7C21464}"/>
          </ac:spMkLst>
        </pc:spChg>
        <pc:spChg chg="mod ord">
          <ac:chgData name="Rafael Casado González" userId="1c71fca1-7e6b-4c6f-8614-522343b393e6" providerId="ADAL" clId="{AE5C3000-8F8C-40D1-A064-92B45984C76C}" dt="2023-11-12T16:08:58.581" v="213" actId="20577"/>
          <ac:spMkLst>
            <pc:docMk/>
            <pc:sldMk cId="154292293" sldId="1307"/>
            <ac:spMk id="5" creationId="{00000000-0000-0000-0000-000000000000}"/>
          </ac:spMkLst>
        </pc:spChg>
        <pc:spChg chg="add del mod">
          <ac:chgData name="Rafael Casado González" userId="1c71fca1-7e6b-4c6f-8614-522343b393e6" providerId="ADAL" clId="{AE5C3000-8F8C-40D1-A064-92B45984C76C}" dt="2023-11-12T16:05:45.984" v="170" actId="6264"/>
          <ac:spMkLst>
            <pc:docMk/>
            <pc:sldMk cId="154292293" sldId="1307"/>
            <ac:spMk id="6" creationId="{CFBB2292-F7C2-4CA0-D782-F9484828D076}"/>
          </ac:spMkLst>
        </pc:spChg>
        <pc:spChg chg="mod ord">
          <ac:chgData name="Rafael Casado González" userId="1c71fca1-7e6b-4c6f-8614-522343b393e6" providerId="ADAL" clId="{AE5C3000-8F8C-40D1-A064-92B45984C76C}" dt="2023-11-12T16:05:45.984" v="170" actId="6264"/>
          <ac:spMkLst>
            <pc:docMk/>
            <pc:sldMk cId="154292293" sldId="1307"/>
            <ac:spMk id="33797" creationId="{00000000-0000-0000-0000-000000000000}"/>
          </ac:spMkLst>
        </pc:spChg>
        <pc:picChg chg="mod">
          <ac:chgData name="Rafael Casado González" userId="1c71fca1-7e6b-4c6f-8614-522343b393e6" providerId="ADAL" clId="{AE5C3000-8F8C-40D1-A064-92B45984C76C}" dt="2023-11-12T17:40:19.924" v="1095" actId="962"/>
          <ac:picMkLst>
            <pc:docMk/>
            <pc:sldMk cId="154292293" sldId="1307"/>
            <ac:picMk id="2" creationId="{00000000-0000-0000-0000-000000000000}"/>
          </ac:picMkLst>
        </pc:picChg>
        <pc:picChg chg="mod">
          <ac:chgData name="Rafael Casado González" userId="1c71fca1-7e6b-4c6f-8614-522343b393e6" providerId="ADAL" clId="{AE5C3000-8F8C-40D1-A064-92B45984C76C}" dt="2023-11-12T17:40:13.995" v="1093" actId="962"/>
          <ac:picMkLst>
            <pc:docMk/>
            <pc:sldMk cId="154292293" sldId="1307"/>
            <ac:picMk id="3074" creationId="{00000000-0000-0000-0000-000000000000}"/>
          </ac:picMkLst>
        </pc:picChg>
        <pc:picChg chg="mod">
          <ac:chgData name="Rafael Casado González" userId="1c71fca1-7e6b-4c6f-8614-522343b393e6" providerId="ADAL" clId="{AE5C3000-8F8C-40D1-A064-92B45984C76C}" dt="2023-11-12T17:40:16.567" v="1094" actId="962"/>
          <ac:picMkLst>
            <pc:docMk/>
            <pc:sldMk cId="154292293" sldId="1307"/>
            <ac:picMk id="3078" creationId="{00000000-0000-0000-0000-000000000000}"/>
          </ac:picMkLst>
        </pc:picChg>
      </pc:sldChg>
      <pc:sldChg chg="addSp delSp modSp mod chgLayout">
        <pc:chgData name="Rafael Casado González" userId="1c71fca1-7e6b-4c6f-8614-522343b393e6" providerId="ADAL" clId="{AE5C3000-8F8C-40D1-A064-92B45984C76C}" dt="2024-01-30T16:20:09.748" v="1270" actId="1076"/>
        <pc:sldMkLst>
          <pc:docMk/>
          <pc:sldMk cId="1411667399" sldId="1308"/>
        </pc:sldMkLst>
        <pc:spChg chg="add del mod">
          <ac:chgData name="Rafael Casado González" userId="1c71fca1-7e6b-4c6f-8614-522343b393e6" providerId="ADAL" clId="{AE5C3000-8F8C-40D1-A064-92B45984C76C}" dt="2023-11-12T16:09:13.502" v="214" actId="6264"/>
          <ac:spMkLst>
            <pc:docMk/>
            <pc:sldMk cId="1411667399" sldId="1308"/>
            <ac:spMk id="2" creationId="{C0FDD248-F75C-9167-9908-FD4E4A6402D3}"/>
          </ac:spMkLst>
        </pc:spChg>
        <pc:spChg chg="add del mod">
          <ac:chgData name="Rafael Casado González" userId="1c71fca1-7e6b-4c6f-8614-522343b393e6" providerId="ADAL" clId="{AE5C3000-8F8C-40D1-A064-92B45984C76C}" dt="2023-11-12T16:09:13.502" v="214" actId="6264"/>
          <ac:spMkLst>
            <pc:docMk/>
            <pc:sldMk cId="1411667399" sldId="1308"/>
            <ac:spMk id="4" creationId="{B22B5255-659D-1C3B-428D-EE5D89EB6F48}"/>
          </ac:spMkLst>
        </pc:spChg>
        <pc:spChg chg="mod ord">
          <ac:chgData name="Rafael Casado González" userId="1c71fca1-7e6b-4c6f-8614-522343b393e6" providerId="ADAL" clId="{AE5C3000-8F8C-40D1-A064-92B45984C76C}" dt="2023-11-12T16:09:13.502" v="214" actId="6264"/>
          <ac:spMkLst>
            <pc:docMk/>
            <pc:sldMk cId="1411667399" sldId="1308"/>
            <ac:spMk id="5" creationId="{00000000-0000-0000-0000-000000000000}"/>
          </ac:spMkLst>
        </pc:spChg>
        <pc:spChg chg="mod ord">
          <ac:chgData name="Rafael Casado González" userId="1c71fca1-7e6b-4c6f-8614-522343b393e6" providerId="ADAL" clId="{AE5C3000-8F8C-40D1-A064-92B45984C76C}" dt="2023-11-12T16:09:13.502" v="214" actId="6264"/>
          <ac:spMkLst>
            <pc:docMk/>
            <pc:sldMk cId="1411667399" sldId="1308"/>
            <ac:spMk id="33797" creationId="{00000000-0000-0000-0000-000000000000}"/>
          </ac:spMkLst>
        </pc:spChg>
        <pc:picChg chg="mod">
          <ac:chgData name="Rafael Casado González" userId="1c71fca1-7e6b-4c6f-8614-522343b393e6" providerId="ADAL" clId="{AE5C3000-8F8C-40D1-A064-92B45984C76C}" dt="2024-01-30T16:20:09.748" v="1270" actId="1076"/>
          <ac:picMkLst>
            <pc:docMk/>
            <pc:sldMk cId="1411667399" sldId="1308"/>
            <ac:picMk id="3" creationId="{00000000-0000-0000-0000-000000000000}"/>
          </ac:picMkLst>
        </pc:picChg>
        <pc:picChg chg="mod">
          <ac:chgData name="Rafael Casado González" userId="1c71fca1-7e6b-4c6f-8614-522343b393e6" providerId="ADAL" clId="{AE5C3000-8F8C-40D1-A064-92B45984C76C}" dt="2024-01-30T16:19:52.853" v="1266" actId="166"/>
          <ac:picMkLst>
            <pc:docMk/>
            <pc:sldMk cId="1411667399" sldId="1308"/>
            <ac:picMk id="4098" creationId="{00000000-0000-0000-0000-000000000000}"/>
          </ac:picMkLst>
        </pc:picChg>
        <pc:picChg chg="mod">
          <ac:chgData name="Rafael Casado González" userId="1c71fca1-7e6b-4c6f-8614-522343b393e6" providerId="ADAL" clId="{AE5C3000-8F8C-40D1-A064-92B45984C76C}" dt="2023-11-12T17:40:04.301" v="1089" actId="962"/>
          <ac:picMkLst>
            <pc:docMk/>
            <pc:sldMk cId="1411667399" sldId="1308"/>
            <ac:picMk id="4104" creationId="{00000000-0000-0000-0000-000000000000}"/>
          </ac:picMkLst>
        </pc:picChg>
        <pc:picChg chg="mod">
          <ac:chgData name="Rafael Casado González" userId="1c71fca1-7e6b-4c6f-8614-522343b393e6" providerId="ADAL" clId="{AE5C3000-8F8C-40D1-A064-92B45984C76C}" dt="2024-01-30T16:20:05.271" v="1269" actId="14100"/>
          <ac:picMkLst>
            <pc:docMk/>
            <pc:sldMk cId="1411667399" sldId="1308"/>
            <ac:picMk id="4108" creationId="{00000000-0000-0000-0000-000000000000}"/>
          </ac:picMkLst>
        </pc:picChg>
      </pc:sldChg>
      <pc:sldChg chg="addSp delSp modSp mod modClrScheme chgLayout">
        <pc:chgData name="Rafael Casado González" userId="1c71fca1-7e6b-4c6f-8614-522343b393e6" providerId="ADAL" clId="{AE5C3000-8F8C-40D1-A064-92B45984C76C}" dt="2023-11-12T17:40:00.896" v="1088" actId="962"/>
        <pc:sldMkLst>
          <pc:docMk/>
          <pc:sldMk cId="154119076" sldId="1309"/>
        </pc:sldMkLst>
        <pc:spChg chg="add del mod">
          <ac:chgData name="Rafael Casado González" userId="1c71fca1-7e6b-4c6f-8614-522343b393e6" providerId="ADAL" clId="{AE5C3000-8F8C-40D1-A064-92B45984C76C}" dt="2023-11-12T16:09:53.966" v="221" actId="6264"/>
          <ac:spMkLst>
            <pc:docMk/>
            <pc:sldMk cId="154119076" sldId="1309"/>
            <ac:spMk id="2" creationId="{E5009E85-1389-19A1-041C-D7D60C1FE91B}"/>
          </ac:spMkLst>
        </pc:spChg>
        <pc:spChg chg="add del mod ord">
          <ac:chgData name="Rafael Casado González" userId="1c71fca1-7e6b-4c6f-8614-522343b393e6" providerId="ADAL" clId="{AE5C3000-8F8C-40D1-A064-92B45984C76C}" dt="2023-11-12T16:10:03.273" v="222" actId="700"/>
          <ac:spMkLst>
            <pc:docMk/>
            <pc:sldMk cId="154119076" sldId="1309"/>
            <ac:spMk id="3" creationId="{A11C1C2D-4E9E-DD61-5651-E2D3BA6D7297}"/>
          </ac:spMkLst>
        </pc:spChg>
        <pc:spChg chg="mod ord">
          <ac:chgData name="Rafael Casado González" userId="1c71fca1-7e6b-4c6f-8614-522343b393e6" providerId="ADAL" clId="{AE5C3000-8F8C-40D1-A064-92B45984C76C}" dt="2023-11-12T16:10:03.273" v="222" actId="700"/>
          <ac:spMkLst>
            <pc:docMk/>
            <pc:sldMk cId="154119076" sldId="1309"/>
            <ac:spMk id="33797" creationId="{00000000-0000-0000-0000-000000000000}"/>
          </ac:spMkLst>
        </pc:spChg>
        <pc:picChg chg="mod">
          <ac:chgData name="Rafael Casado González" userId="1c71fca1-7e6b-4c6f-8614-522343b393e6" providerId="ADAL" clId="{AE5C3000-8F8C-40D1-A064-92B45984C76C}" dt="2023-11-12T17:39:53.021" v="1085" actId="962"/>
          <ac:picMkLst>
            <pc:docMk/>
            <pc:sldMk cId="154119076" sldId="1309"/>
            <ac:picMk id="6146" creationId="{00000000-0000-0000-0000-000000000000}"/>
          </ac:picMkLst>
        </pc:picChg>
        <pc:picChg chg="mod">
          <ac:chgData name="Rafael Casado González" userId="1c71fca1-7e6b-4c6f-8614-522343b393e6" providerId="ADAL" clId="{AE5C3000-8F8C-40D1-A064-92B45984C76C}" dt="2023-11-12T17:39:55.295" v="1086" actId="962"/>
          <ac:picMkLst>
            <pc:docMk/>
            <pc:sldMk cId="154119076" sldId="1309"/>
            <ac:picMk id="6152" creationId="{00000000-0000-0000-0000-000000000000}"/>
          </ac:picMkLst>
        </pc:picChg>
        <pc:picChg chg="mod">
          <ac:chgData name="Rafael Casado González" userId="1c71fca1-7e6b-4c6f-8614-522343b393e6" providerId="ADAL" clId="{AE5C3000-8F8C-40D1-A064-92B45984C76C}" dt="2023-11-12T17:39:57.900" v="1087" actId="962"/>
          <ac:picMkLst>
            <pc:docMk/>
            <pc:sldMk cId="154119076" sldId="1309"/>
            <ac:picMk id="6154" creationId="{00000000-0000-0000-0000-000000000000}"/>
          </ac:picMkLst>
        </pc:picChg>
        <pc:picChg chg="mod">
          <ac:chgData name="Rafael Casado González" userId="1c71fca1-7e6b-4c6f-8614-522343b393e6" providerId="ADAL" clId="{AE5C3000-8F8C-40D1-A064-92B45984C76C}" dt="2023-11-12T17:40:00.896" v="1088" actId="962"/>
          <ac:picMkLst>
            <pc:docMk/>
            <pc:sldMk cId="154119076" sldId="1309"/>
            <ac:picMk id="6156" creationId="{00000000-0000-0000-0000-000000000000}"/>
          </ac:picMkLst>
        </pc:picChg>
      </pc:sldChg>
      <pc:sldChg chg="addSp delSp modSp mod chgLayout">
        <pc:chgData name="Rafael Casado González" userId="1c71fca1-7e6b-4c6f-8614-522343b393e6" providerId="ADAL" clId="{AE5C3000-8F8C-40D1-A064-92B45984C76C}" dt="2023-11-12T17:36:23.748" v="1024" actId="962"/>
        <pc:sldMkLst>
          <pc:docMk/>
          <pc:sldMk cId="2448957443" sldId="1310"/>
        </pc:sldMkLst>
        <pc:spChg chg="add del mod">
          <ac:chgData name="Rafael Casado González" userId="1c71fca1-7e6b-4c6f-8614-522343b393e6" providerId="ADAL" clId="{AE5C3000-8F8C-40D1-A064-92B45984C76C}" dt="2023-11-12T17:32:43.786" v="976" actId="6264"/>
          <ac:spMkLst>
            <pc:docMk/>
            <pc:sldMk cId="2448957443" sldId="1310"/>
            <ac:spMk id="2" creationId="{51233D24-C8E5-1B49-DE5B-62F2A408093A}"/>
          </ac:spMkLst>
        </pc:spChg>
        <pc:spChg chg="add del mod">
          <ac:chgData name="Rafael Casado González" userId="1c71fca1-7e6b-4c6f-8614-522343b393e6" providerId="ADAL" clId="{AE5C3000-8F8C-40D1-A064-92B45984C76C}" dt="2023-11-12T17:32:43.786" v="976" actId="6264"/>
          <ac:spMkLst>
            <pc:docMk/>
            <pc:sldMk cId="2448957443" sldId="1310"/>
            <ac:spMk id="3" creationId="{2D00111F-3620-BC11-7415-9BADDB184102}"/>
          </ac:spMkLst>
        </pc:spChg>
        <pc:spChg chg="add del mod ord">
          <ac:chgData name="Rafael Casado González" userId="1c71fca1-7e6b-4c6f-8614-522343b393e6" providerId="ADAL" clId="{AE5C3000-8F8C-40D1-A064-92B45984C76C}" dt="2023-11-12T17:32:46.344" v="977" actId="478"/>
          <ac:spMkLst>
            <pc:docMk/>
            <pc:sldMk cId="2448957443" sldId="1310"/>
            <ac:spMk id="4" creationId="{FB104684-ED30-835F-4D6D-3D07F985B5DC}"/>
          </ac:spMkLst>
        </pc:spChg>
        <pc:spChg chg="mod ord">
          <ac:chgData name="Rafael Casado González" userId="1c71fca1-7e6b-4c6f-8614-522343b393e6" providerId="ADAL" clId="{AE5C3000-8F8C-40D1-A064-92B45984C76C}" dt="2023-11-12T17:32:43.786" v="976" actId="6264"/>
          <ac:spMkLst>
            <pc:docMk/>
            <pc:sldMk cId="2448957443" sldId="1310"/>
            <ac:spMk id="5" creationId="{00000000-0000-0000-0000-000000000000}"/>
          </ac:spMkLst>
        </pc:spChg>
        <pc:spChg chg="mod ord">
          <ac:chgData name="Rafael Casado González" userId="1c71fca1-7e6b-4c6f-8614-522343b393e6" providerId="ADAL" clId="{AE5C3000-8F8C-40D1-A064-92B45984C76C}" dt="2023-11-12T17:32:43.786" v="976" actId="6264"/>
          <ac:spMkLst>
            <pc:docMk/>
            <pc:sldMk cId="2448957443" sldId="1310"/>
            <ac:spMk id="33797" creationId="{00000000-0000-0000-0000-000000000000}"/>
          </ac:spMkLst>
        </pc:spChg>
        <pc:picChg chg="mod">
          <ac:chgData name="Rafael Casado González" userId="1c71fca1-7e6b-4c6f-8614-522343b393e6" providerId="ADAL" clId="{AE5C3000-8F8C-40D1-A064-92B45984C76C}" dt="2023-11-12T17:36:23.748" v="1024" actId="962"/>
          <ac:picMkLst>
            <pc:docMk/>
            <pc:sldMk cId="2448957443" sldId="1310"/>
            <ac:picMk id="10" creationId="{00000000-0000-0000-0000-000000000000}"/>
          </ac:picMkLst>
        </pc:picChg>
        <pc:picChg chg="mod">
          <ac:chgData name="Rafael Casado González" userId="1c71fca1-7e6b-4c6f-8614-522343b393e6" providerId="ADAL" clId="{AE5C3000-8F8C-40D1-A064-92B45984C76C}" dt="2023-11-12T17:36:14.321" v="1020" actId="962"/>
          <ac:picMkLst>
            <pc:docMk/>
            <pc:sldMk cId="2448957443" sldId="1310"/>
            <ac:picMk id="1030" creationId="{00000000-0000-0000-0000-000000000000}"/>
          </ac:picMkLst>
        </pc:picChg>
        <pc:picChg chg="mod">
          <ac:chgData name="Rafael Casado González" userId="1c71fca1-7e6b-4c6f-8614-522343b393e6" providerId="ADAL" clId="{AE5C3000-8F8C-40D1-A064-92B45984C76C}" dt="2023-11-12T17:36:16.328" v="1021" actId="962"/>
          <ac:picMkLst>
            <pc:docMk/>
            <pc:sldMk cId="2448957443" sldId="1310"/>
            <ac:picMk id="1032" creationId="{00000000-0000-0000-0000-000000000000}"/>
          </ac:picMkLst>
        </pc:picChg>
        <pc:picChg chg="mod">
          <ac:chgData name="Rafael Casado González" userId="1c71fca1-7e6b-4c6f-8614-522343b393e6" providerId="ADAL" clId="{AE5C3000-8F8C-40D1-A064-92B45984C76C}" dt="2023-11-12T17:36:20.956" v="1023" actId="962"/>
          <ac:picMkLst>
            <pc:docMk/>
            <pc:sldMk cId="2448957443" sldId="1310"/>
            <ac:picMk id="2052" creationId="{648C85FF-593E-4AAC-A244-A0D687A5287B}"/>
          </ac:picMkLst>
        </pc:picChg>
        <pc:picChg chg="mod">
          <ac:chgData name="Rafael Casado González" userId="1c71fca1-7e6b-4c6f-8614-522343b393e6" providerId="ADAL" clId="{AE5C3000-8F8C-40D1-A064-92B45984C76C}" dt="2023-11-12T17:36:18.728" v="1022" actId="962"/>
          <ac:picMkLst>
            <pc:docMk/>
            <pc:sldMk cId="2448957443" sldId="1310"/>
            <ac:picMk id="2054" creationId="{311827C0-391F-4AEB-9043-C6E62B65370D}"/>
          </ac:picMkLst>
        </pc:picChg>
      </pc:sldChg>
      <pc:sldChg chg="addSp delSp modSp mod chgLayout">
        <pc:chgData name="Rafael Casado González" userId="1c71fca1-7e6b-4c6f-8614-522343b393e6" providerId="ADAL" clId="{AE5C3000-8F8C-40D1-A064-92B45984C76C}" dt="2023-11-12T17:40:35.658" v="1102" actId="962"/>
        <pc:sldMkLst>
          <pc:docMk/>
          <pc:sldMk cId="96737032" sldId="1312"/>
        </pc:sldMkLst>
        <pc:spChg chg="add del mod">
          <ac:chgData name="Rafael Casado González" userId="1c71fca1-7e6b-4c6f-8614-522343b393e6" providerId="ADAL" clId="{AE5C3000-8F8C-40D1-A064-92B45984C76C}" dt="2023-11-12T15:56:31.835" v="61" actId="6264"/>
          <ac:spMkLst>
            <pc:docMk/>
            <pc:sldMk cId="96737032" sldId="1312"/>
            <ac:spMk id="2" creationId="{98B50D39-C523-B12D-56C9-06763958E127}"/>
          </ac:spMkLst>
        </pc:spChg>
        <pc:spChg chg="add del mod">
          <ac:chgData name="Rafael Casado González" userId="1c71fca1-7e6b-4c6f-8614-522343b393e6" providerId="ADAL" clId="{AE5C3000-8F8C-40D1-A064-92B45984C76C}" dt="2023-11-12T15:56:31.835" v="61" actId="6264"/>
          <ac:spMkLst>
            <pc:docMk/>
            <pc:sldMk cId="96737032" sldId="1312"/>
            <ac:spMk id="3" creationId="{BCF8D315-985F-054A-9D87-461C2E5B6AF2}"/>
          </ac:spMkLst>
        </pc:spChg>
        <pc:spChg chg="add del mod">
          <ac:chgData name="Rafael Casado González" userId="1c71fca1-7e6b-4c6f-8614-522343b393e6" providerId="ADAL" clId="{AE5C3000-8F8C-40D1-A064-92B45984C76C}" dt="2023-11-12T16:00:42.841" v="90" actId="6264"/>
          <ac:spMkLst>
            <pc:docMk/>
            <pc:sldMk cId="96737032" sldId="1312"/>
            <ac:spMk id="4" creationId="{392F2FE7-9CD4-3A44-A137-E5D3C07679D6}"/>
          </ac:spMkLst>
        </pc:spChg>
        <pc:spChg chg="mod ord">
          <ac:chgData name="Rafael Casado González" userId="1c71fca1-7e6b-4c6f-8614-522343b393e6" providerId="ADAL" clId="{AE5C3000-8F8C-40D1-A064-92B45984C76C}" dt="2023-11-12T16:00:59.614" v="97" actId="20577"/>
          <ac:spMkLst>
            <pc:docMk/>
            <pc:sldMk cId="96737032" sldId="1312"/>
            <ac:spMk id="5" creationId="{00000000-0000-0000-0000-000000000000}"/>
          </ac:spMkLst>
        </pc:spChg>
        <pc:spChg chg="add del mod">
          <ac:chgData name="Rafael Casado González" userId="1c71fca1-7e6b-4c6f-8614-522343b393e6" providerId="ADAL" clId="{AE5C3000-8F8C-40D1-A064-92B45984C76C}" dt="2023-11-12T16:00:42.841" v="90" actId="6264"/>
          <ac:spMkLst>
            <pc:docMk/>
            <pc:sldMk cId="96737032" sldId="1312"/>
            <ac:spMk id="6" creationId="{D3377147-4E75-0017-1415-63E5F937449F}"/>
          </ac:spMkLst>
        </pc:spChg>
        <pc:spChg chg="mod ord">
          <ac:chgData name="Rafael Casado González" userId="1c71fca1-7e6b-4c6f-8614-522343b393e6" providerId="ADAL" clId="{AE5C3000-8F8C-40D1-A064-92B45984C76C}" dt="2023-11-12T16:00:42.841" v="90" actId="6264"/>
          <ac:spMkLst>
            <pc:docMk/>
            <pc:sldMk cId="96737032" sldId="1312"/>
            <ac:spMk id="33797" creationId="{00000000-0000-0000-0000-000000000000}"/>
          </ac:spMkLst>
        </pc:spChg>
        <pc:picChg chg="mod">
          <ac:chgData name="Rafael Casado González" userId="1c71fca1-7e6b-4c6f-8614-522343b393e6" providerId="ADAL" clId="{AE5C3000-8F8C-40D1-A064-92B45984C76C}" dt="2023-11-12T17:40:35.658" v="1102" actId="962"/>
          <ac:picMkLst>
            <pc:docMk/>
            <pc:sldMk cId="96737032" sldId="1312"/>
            <ac:picMk id="7" creationId="{00000000-0000-0000-0000-000000000000}"/>
          </ac:picMkLst>
        </pc:picChg>
        <pc:picChg chg="mod">
          <ac:chgData name="Rafael Casado González" userId="1c71fca1-7e6b-4c6f-8614-522343b393e6" providerId="ADAL" clId="{AE5C3000-8F8C-40D1-A064-92B45984C76C}" dt="2023-11-12T17:40:32.772" v="1101" actId="962"/>
          <ac:picMkLst>
            <pc:docMk/>
            <pc:sldMk cId="96737032" sldId="1312"/>
            <ac:picMk id="1028" creationId="{00000000-0000-0000-0000-000000000000}"/>
          </ac:picMkLst>
        </pc:picChg>
        <pc:picChg chg="mod">
          <ac:chgData name="Rafael Casado González" userId="1c71fca1-7e6b-4c6f-8614-522343b393e6" providerId="ADAL" clId="{AE5C3000-8F8C-40D1-A064-92B45984C76C}" dt="2023-11-12T17:40:30.575" v="1100" actId="962"/>
          <ac:picMkLst>
            <pc:docMk/>
            <pc:sldMk cId="96737032" sldId="1312"/>
            <ac:picMk id="1030" creationId="{00000000-0000-0000-0000-000000000000}"/>
          </ac:picMkLst>
        </pc:picChg>
      </pc:sldChg>
      <pc:sldChg chg="addSp delSp modSp mod chgLayout">
        <pc:chgData name="Rafael Casado González" userId="1c71fca1-7e6b-4c6f-8614-522343b393e6" providerId="ADAL" clId="{AE5C3000-8F8C-40D1-A064-92B45984C76C}" dt="2023-11-12T17:36:08.877" v="1018" actId="962"/>
        <pc:sldMkLst>
          <pc:docMk/>
          <pc:sldMk cId="56262462" sldId="1313"/>
        </pc:sldMkLst>
        <pc:spChg chg="add del mod">
          <ac:chgData name="Rafael Casado González" userId="1c71fca1-7e6b-4c6f-8614-522343b393e6" providerId="ADAL" clId="{AE5C3000-8F8C-40D1-A064-92B45984C76C}" dt="2023-11-12T17:35:06.114" v="998" actId="6264"/>
          <ac:spMkLst>
            <pc:docMk/>
            <pc:sldMk cId="56262462" sldId="1313"/>
            <ac:spMk id="2" creationId="{DA1B25A9-E6EF-DE8A-67A3-4C0686082BC6}"/>
          </ac:spMkLst>
        </pc:spChg>
        <pc:spChg chg="add del mod">
          <ac:chgData name="Rafael Casado González" userId="1c71fca1-7e6b-4c6f-8614-522343b393e6" providerId="ADAL" clId="{AE5C3000-8F8C-40D1-A064-92B45984C76C}" dt="2023-11-12T17:35:06.114" v="998" actId="6264"/>
          <ac:spMkLst>
            <pc:docMk/>
            <pc:sldMk cId="56262462" sldId="1313"/>
            <ac:spMk id="3" creationId="{053795F3-B392-9A07-63AD-F5DF73AAE89E}"/>
          </ac:spMkLst>
        </pc:spChg>
        <pc:spChg chg="add del mod">
          <ac:chgData name="Rafael Casado González" userId="1c71fca1-7e6b-4c6f-8614-522343b393e6" providerId="ADAL" clId="{AE5C3000-8F8C-40D1-A064-92B45984C76C}" dt="2023-11-12T17:35:06.114" v="998" actId="6264"/>
          <ac:spMkLst>
            <pc:docMk/>
            <pc:sldMk cId="56262462" sldId="1313"/>
            <ac:spMk id="4" creationId="{D48B90A3-28A0-39FA-43AE-006FEA85196E}"/>
          </ac:spMkLst>
        </pc:spChg>
        <pc:spChg chg="mod ord">
          <ac:chgData name="Rafael Casado González" userId="1c71fca1-7e6b-4c6f-8614-522343b393e6" providerId="ADAL" clId="{AE5C3000-8F8C-40D1-A064-92B45984C76C}" dt="2023-11-12T17:35:13.112" v="999" actId="6549"/>
          <ac:spMkLst>
            <pc:docMk/>
            <pc:sldMk cId="56262462" sldId="1313"/>
            <ac:spMk id="5" creationId="{00000000-0000-0000-0000-000000000000}"/>
          </ac:spMkLst>
        </pc:spChg>
        <pc:spChg chg="mod ord">
          <ac:chgData name="Rafael Casado González" userId="1c71fca1-7e6b-4c6f-8614-522343b393e6" providerId="ADAL" clId="{AE5C3000-8F8C-40D1-A064-92B45984C76C}" dt="2023-11-12T17:35:06.114" v="998" actId="6264"/>
          <ac:spMkLst>
            <pc:docMk/>
            <pc:sldMk cId="56262462" sldId="1313"/>
            <ac:spMk id="33795" creationId="{00000000-0000-0000-0000-000000000000}"/>
          </ac:spMkLst>
        </pc:spChg>
        <pc:spChg chg="mod ord">
          <ac:chgData name="Rafael Casado González" userId="1c71fca1-7e6b-4c6f-8614-522343b393e6" providerId="ADAL" clId="{AE5C3000-8F8C-40D1-A064-92B45984C76C}" dt="2023-11-12T17:35:06.114" v="998" actId="6264"/>
          <ac:spMkLst>
            <pc:docMk/>
            <pc:sldMk cId="56262462" sldId="1313"/>
            <ac:spMk id="33797" creationId="{00000000-0000-0000-0000-000000000000}"/>
          </ac:spMkLst>
        </pc:spChg>
        <pc:picChg chg="mod">
          <ac:chgData name="Rafael Casado González" userId="1c71fca1-7e6b-4c6f-8614-522343b393e6" providerId="ADAL" clId="{AE5C3000-8F8C-40D1-A064-92B45984C76C}" dt="2023-11-12T17:36:08.877" v="1018" actId="962"/>
          <ac:picMkLst>
            <pc:docMk/>
            <pc:sldMk cId="56262462" sldId="1313"/>
            <ac:picMk id="7" creationId="{00000000-0000-0000-0000-000000000000}"/>
          </ac:picMkLst>
        </pc:picChg>
        <pc:picChg chg="mod">
          <ac:chgData name="Rafael Casado González" userId="1c71fca1-7e6b-4c6f-8614-522343b393e6" providerId="ADAL" clId="{AE5C3000-8F8C-40D1-A064-92B45984C76C}" dt="2023-11-12T17:36:06.462" v="1017" actId="962"/>
          <ac:picMkLst>
            <pc:docMk/>
            <pc:sldMk cId="56262462" sldId="1313"/>
            <ac:picMk id="8" creationId="{00000000-0000-0000-0000-000000000000}"/>
          </ac:picMkLst>
        </pc:picChg>
        <pc:picChg chg="mod">
          <ac:chgData name="Rafael Casado González" userId="1c71fca1-7e6b-4c6f-8614-522343b393e6" providerId="ADAL" clId="{AE5C3000-8F8C-40D1-A064-92B45984C76C}" dt="2023-11-12T17:36:04.124" v="1016" actId="962"/>
          <ac:picMkLst>
            <pc:docMk/>
            <pc:sldMk cId="56262462" sldId="1313"/>
            <ac:picMk id="1026" creationId="{00000000-0000-0000-0000-000000000000}"/>
          </ac:picMkLst>
        </pc:picChg>
        <pc:picChg chg="mod">
          <ac:chgData name="Rafael Casado González" userId="1c71fca1-7e6b-4c6f-8614-522343b393e6" providerId="ADAL" clId="{AE5C3000-8F8C-40D1-A064-92B45984C76C}" dt="2023-11-12T17:35:50.792" v="1007" actId="1076"/>
          <ac:picMkLst>
            <pc:docMk/>
            <pc:sldMk cId="56262462" sldId="1313"/>
            <ac:picMk id="3074" creationId="{49B68A8E-5A75-49AF-9C1E-6BA02B59348F}"/>
          </ac:picMkLst>
        </pc:picChg>
      </pc:sldChg>
      <pc:sldChg chg="addSp delSp modSp mod chgLayout">
        <pc:chgData name="Rafael Casado González" userId="1c71fca1-7e6b-4c6f-8614-522343b393e6" providerId="ADAL" clId="{AE5C3000-8F8C-40D1-A064-92B45984C76C}" dt="2024-01-30T16:23:38.201" v="1271" actId="167"/>
        <pc:sldMkLst>
          <pc:docMk/>
          <pc:sldMk cId="2734903900" sldId="1314"/>
        </pc:sldMkLst>
        <pc:spChg chg="mod ord">
          <ac:chgData name="Rafael Casado González" userId="1c71fca1-7e6b-4c6f-8614-522343b393e6" providerId="ADAL" clId="{AE5C3000-8F8C-40D1-A064-92B45984C76C}" dt="2023-11-12T16:11:44.520" v="242" actId="6264"/>
          <ac:spMkLst>
            <pc:docMk/>
            <pc:sldMk cId="2734903900" sldId="1314"/>
            <ac:spMk id="2" creationId="{8CDF2228-3E5A-4CC9-9689-CADA37D7B8D2}"/>
          </ac:spMkLst>
        </pc:spChg>
        <pc:spChg chg="add del mod">
          <ac:chgData name="Rafael Casado González" userId="1c71fca1-7e6b-4c6f-8614-522343b393e6" providerId="ADAL" clId="{AE5C3000-8F8C-40D1-A064-92B45984C76C}" dt="2023-11-12T16:11:44.520" v="242" actId="6264"/>
          <ac:spMkLst>
            <pc:docMk/>
            <pc:sldMk cId="2734903900" sldId="1314"/>
            <ac:spMk id="3" creationId="{6BBB1162-95A0-1C90-2C82-2E5B3D77740C}"/>
          </ac:spMkLst>
        </pc:spChg>
        <pc:spChg chg="add del mod">
          <ac:chgData name="Rafael Casado González" userId="1c71fca1-7e6b-4c6f-8614-522343b393e6" providerId="ADAL" clId="{AE5C3000-8F8C-40D1-A064-92B45984C76C}" dt="2023-11-12T16:11:44.520" v="242" actId="6264"/>
          <ac:spMkLst>
            <pc:docMk/>
            <pc:sldMk cId="2734903900" sldId="1314"/>
            <ac:spMk id="4" creationId="{44732D42-3AAC-C154-9F6E-6A467BB76453}"/>
          </ac:spMkLst>
        </pc:spChg>
        <pc:spChg chg="mod ord">
          <ac:chgData name="Rafael Casado González" userId="1c71fca1-7e6b-4c6f-8614-522343b393e6" providerId="ADAL" clId="{AE5C3000-8F8C-40D1-A064-92B45984C76C}" dt="2023-11-12T16:11:44.520" v="242" actId="6264"/>
          <ac:spMkLst>
            <pc:docMk/>
            <pc:sldMk cId="2734903900" sldId="1314"/>
            <ac:spMk id="7" creationId="{1E1854C5-79B5-4C1C-982B-B6CD1D196E3B}"/>
          </ac:spMkLst>
        </pc:spChg>
        <pc:grpChg chg="mod">
          <ac:chgData name="Rafael Casado González" userId="1c71fca1-7e6b-4c6f-8614-522343b393e6" providerId="ADAL" clId="{AE5C3000-8F8C-40D1-A064-92B45984C76C}" dt="2023-11-12T17:39:49.256" v="1084" actId="962"/>
          <ac:grpSpMkLst>
            <pc:docMk/>
            <pc:sldMk cId="2734903900" sldId="1314"/>
            <ac:grpSpMk id="14" creationId="{7AE26A23-560D-4FB3-8EAE-E4662FE02078}"/>
          </ac:grpSpMkLst>
        </pc:grpChg>
        <pc:grpChg chg="mod">
          <ac:chgData name="Rafael Casado González" userId="1c71fca1-7e6b-4c6f-8614-522343b393e6" providerId="ADAL" clId="{AE5C3000-8F8C-40D1-A064-92B45984C76C}" dt="2023-11-12T15:46:34.862" v="0"/>
          <ac:grpSpMkLst>
            <pc:docMk/>
            <pc:sldMk cId="2734903900" sldId="1314"/>
            <ac:grpSpMk id="15" creationId="{B904E134-AFD1-4AC5-9A8D-367B7257B98C}"/>
          </ac:grpSpMkLst>
        </pc:grpChg>
        <pc:grpChg chg="mod">
          <ac:chgData name="Rafael Casado González" userId="1c71fca1-7e6b-4c6f-8614-522343b393e6" providerId="ADAL" clId="{AE5C3000-8F8C-40D1-A064-92B45984C76C}" dt="2023-11-12T15:46:34.862" v="0"/>
          <ac:grpSpMkLst>
            <pc:docMk/>
            <pc:sldMk cId="2734903900" sldId="1314"/>
            <ac:grpSpMk id="16" creationId="{FB1A23C5-FF7A-4705-9E39-F74F05FADB86}"/>
          </ac:grpSpMkLst>
        </pc:grpChg>
        <pc:picChg chg="mod ord">
          <ac:chgData name="Rafael Casado González" userId="1c71fca1-7e6b-4c6f-8614-522343b393e6" providerId="ADAL" clId="{AE5C3000-8F8C-40D1-A064-92B45984C76C}" dt="2024-01-30T16:23:38.201" v="1271" actId="167"/>
          <ac:picMkLst>
            <pc:docMk/>
            <pc:sldMk cId="2734903900" sldId="1314"/>
            <ac:picMk id="5" creationId="{4E28142A-81AE-45C8-8A3D-17A51CAB411E}"/>
          </ac:picMkLst>
        </pc:picChg>
        <pc:picChg chg="mod">
          <ac:chgData name="Rafael Casado González" userId="1c71fca1-7e6b-4c6f-8614-522343b393e6" providerId="ADAL" clId="{AE5C3000-8F8C-40D1-A064-92B45984C76C}" dt="2023-11-12T16:12:20.780" v="250" actId="1076"/>
          <ac:picMkLst>
            <pc:docMk/>
            <pc:sldMk cId="2734903900" sldId="1314"/>
            <ac:picMk id="9" creationId="{95BEB68B-F10C-46B3-A543-F23AD626535D}"/>
          </ac:picMkLst>
        </pc:picChg>
        <pc:picChg chg="mod">
          <ac:chgData name="Rafael Casado González" userId="1c71fca1-7e6b-4c6f-8614-522343b393e6" providerId="ADAL" clId="{AE5C3000-8F8C-40D1-A064-92B45984C76C}" dt="2023-11-12T16:13:34.906" v="261" actId="1076"/>
          <ac:picMkLst>
            <pc:docMk/>
            <pc:sldMk cId="2734903900" sldId="1314"/>
            <ac:picMk id="13" creationId="{C2FFC599-B6EE-48AF-AAEF-2D8DDC6F0169}"/>
          </ac:picMkLst>
        </pc:picChg>
        <pc:picChg chg="mod">
          <ac:chgData name="Rafael Casado González" userId="1c71fca1-7e6b-4c6f-8614-522343b393e6" providerId="ADAL" clId="{AE5C3000-8F8C-40D1-A064-92B45984C76C}" dt="2023-11-12T16:13:04.479" v="257" actId="1076"/>
          <ac:picMkLst>
            <pc:docMk/>
            <pc:sldMk cId="2734903900" sldId="1314"/>
            <ac:picMk id="17" creationId="{2F70B05A-A46F-4E95-9674-4723D3F1DE3D}"/>
          </ac:picMkLst>
        </pc:picChg>
        <pc:picChg chg="mod">
          <ac:chgData name="Rafael Casado González" userId="1c71fca1-7e6b-4c6f-8614-522343b393e6" providerId="ADAL" clId="{AE5C3000-8F8C-40D1-A064-92B45984C76C}" dt="2023-11-12T16:13:04.479" v="257" actId="1076"/>
          <ac:picMkLst>
            <pc:docMk/>
            <pc:sldMk cId="2734903900" sldId="1314"/>
            <ac:picMk id="18" creationId="{8DEC27AD-8E96-494A-869F-13A4C12CC0D5}"/>
          </ac:picMkLst>
        </pc:picChg>
        <pc:picChg chg="mod">
          <ac:chgData name="Rafael Casado González" userId="1c71fca1-7e6b-4c6f-8614-522343b393e6" providerId="ADAL" clId="{AE5C3000-8F8C-40D1-A064-92B45984C76C}" dt="2023-11-12T15:46:34.862" v="0"/>
          <ac:picMkLst>
            <pc:docMk/>
            <pc:sldMk cId="2734903900" sldId="1314"/>
            <ac:picMk id="19" creationId="{8505BC43-C2A7-4B00-9F6C-84F76201DFF7}"/>
          </ac:picMkLst>
        </pc:picChg>
        <pc:picChg chg="mod">
          <ac:chgData name="Rafael Casado González" userId="1c71fca1-7e6b-4c6f-8614-522343b393e6" providerId="ADAL" clId="{AE5C3000-8F8C-40D1-A064-92B45984C76C}" dt="2023-11-12T15:46:34.862" v="0"/>
          <ac:picMkLst>
            <pc:docMk/>
            <pc:sldMk cId="2734903900" sldId="1314"/>
            <ac:picMk id="20" creationId="{5AC6AC70-E631-40AE-A138-82ED9D8EEA21}"/>
          </ac:picMkLst>
        </pc:picChg>
      </pc:sldChg>
      <pc:sldChg chg="addSp delSp modSp mod chgLayout">
        <pc:chgData name="Rafael Casado González" userId="1c71fca1-7e6b-4c6f-8614-522343b393e6" providerId="ADAL" clId="{AE5C3000-8F8C-40D1-A064-92B45984C76C}" dt="2023-11-12T17:53:27.903" v="1256" actId="962"/>
        <pc:sldMkLst>
          <pc:docMk/>
          <pc:sldMk cId="1480231896" sldId="1315"/>
        </pc:sldMkLst>
        <pc:spChg chg="add del mod">
          <ac:chgData name="Rafael Casado González" userId="1c71fca1-7e6b-4c6f-8614-522343b393e6" providerId="ADAL" clId="{AE5C3000-8F8C-40D1-A064-92B45984C76C}" dt="2023-11-12T17:51:35.175" v="1239" actId="6264"/>
          <ac:spMkLst>
            <pc:docMk/>
            <pc:sldMk cId="1480231896" sldId="1315"/>
            <ac:spMk id="2" creationId="{8C0E775D-107B-1A83-F84E-FED0323531F3}"/>
          </ac:spMkLst>
        </pc:spChg>
        <pc:spChg chg="add del mod ord">
          <ac:chgData name="Rafael Casado González" userId="1c71fca1-7e6b-4c6f-8614-522343b393e6" providerId="ADAL" clId="{AE5C3000-8F8C-40D1-A064-92B45984C76C}" dt="2023-11-12T17:51:36.963" v="1240" actId="478"/>
          <ac:spMkLst>
            <pc:docMk/>
            <pc:sldMk cId="1480231896" sldId="1315"/>
            <ac:spMk id="3" creationId="{BC157F6A-790E-F28A-0F03-4C77A47206CB}"/>
          </ac:spMkLst>
        </pc:spChg>
        <pc:spChg chg="mod ord">
          <ac:chgData name="Rafael Casado González" userId="1c71fca1-7e6b-4c6f-8614-522343b393e6" providerId="ADAL" clId="{AE5C3000-8F8C-40D1-A064-92B45984C76C}" dt="2023-11-12T17:52:50.460" v="1249" actId="20577"/>
          <ac:spMkLst>
            <pc:docMk/>
            <pc:sldMk cId="1480231896" sldId="1315"/>
            <ac:spMk id="33797" creationId="{00000000-0000-0000-0000-000000000000}"/>
          </ac:spMkLst>
        </pc:spChg>
        <pc:picChg chg="mod">
          <ac:chgData name="Rafael Casado González" userId="1c71fca1-7e6b-4c6f-8614-522343b393e6" providerId="ADAL" clId="{AE5C3000-8F8C-40D1-A064-92B45984C76C}" dt="2023-11-12T17:53:27.903" v="1256" actId="962"/>
          <ac:picMkLst>
            <pc:docMk/>
            <pc:sldMk cId="1480231896" sldId="1315"/>
            <ac:picMk id="2050" creationId="{C87465F8-60EF-62B6-57F0-4AEBB3EBE741}"/>
          </ac:picMkLst>
        </pc:picChg>
      </pc:sldChg>
      <pc:sldChg chg="modSp mod">
        <pc:chgData name="Rafael Casado González" userId="1c71fca1-7e6b-4c6f-8614-522343b393e6" providerId="ADAL" clId="{AE5C3000-8F8C-40D1-A064-92B45984C76C}" dt="2023-11-12T17:53:50.458" v="1262" actId="14100"/>
        <pc:sldMkLst>
          <pc:docMk/>
          <pc:sldMk cId="819292810" sldId="1317"/>
        </pc:sldMkLst>
        <pc:spChg chg="mod">
          <ac:chgData name="Rafael Casado González" userId="1c71fca1-7e6b-4c6f-8614-522343b393e6" providerId="ADAL" clId="{AE5C3000-8F8C-40D1-A064-92B45984C76C}" dt="2023-11-12T17:52:45.971" v="1248" actId="20577"/>
          <ac:spMkLst>
            <pc:docMk/>
            <pc:sldMk cId="819292810" sldId="1317"/>
            <ac:spMk id="33797" creationId="{00000000-0000-0000-0000-000000000000}"/>
          </ac:spMkLst>
        </pc:spChg>
        <pc:picChg chg="mod">
          <ac:chgData name="Rafael Casado González" userId="1c71fca1-7e6b-4c6f-8614-522343b393e6" providerId="ADAL" clId="{AE5C3000-8F8C-40D1-A064-92B45984C76C}" dt="2023-11-12T17:53:50.458" v="1262" actId="14100"/>
          <ac:picMkLst>
            <pc:docMk/>
            <pc:sldMk cId="819292810" sldId="1317"/>
            <ac:picMk id="4098" creationId="{4A3E262B-E640-EF0A-6BBE-25B447B5221B}"/>
          </ac:picMkLst>
        </pc:picChg>
      </pc:sldChg>
      <pc:sldChg chg="addSp delSp modSp mod chgLayout">
        <pc:chgData name="Rafael Casado González" userId="1c71fca1-7e6b-4c6f-8614-522343b393e6" providerId="ADAL" clId="{AE5C3000-8F8C-40D1-A064-92B45984C76C}" dt="2023-11-12T17:37:01.475" v="1036" actId="962"/>
        <pc:sldMkLst>
          <pc:docMk/>
          <pc:sldMk cId="142949735" sldId="1318"/>
        </pc:sldMkLst>
        <pc:spChg chg="add del mod">
          <ac:chgData name="Rafael Casado González" userId="1c71fca1-7e6b-4c6f-8614-522343b393e6" providerId="ADAL" clId="{AE5C3000-8F8C-40D1-A064-92B45984C76C}" dt="2023-11-12T17:22:34.996" v="880" actId="6264"/>
          <ac:spMkLst>
            <pc:docMk/>
            <pc:sldMk cId="142949735" sldId="1318"/>
            <ac:spMk id="2" creationId="{75E6967A-F69D-4804-0E09-EE00729811C3}"/>
          </ac:spMkLst>
        </pc:spChg>
        <pc:spChg chg="add del mod">
          <ac:chgData name="Rafael Casado González" userId="1c71fca1-7e6b-4c6f-8614-522343b393e6" providerId="ADAL" clId="{AE5C3000-8F8C-40D1-A064-92B45984C76C}" dt="2023-11-12T17:22:34.996" v="880" actId="6264"/>
          <ac:spMkLst>
            <pc:docMk/>
            <pc:sldMk cId="142949735" sldId="1318"/>
            <ac:spMk id="3" creationId="{F7EBF637-17C1-526B-F67A-ACC5863B32D1}"/>
          </ac:spMkLst>
        </pc:spChg>
        <pc:spChg chg="add del mod ord">
          <ac:chgData name="Rafael Casado González" userId="1c71fca1-7e6b-4c6f-8614-522343b393e6" providerId="ADAL" clId="{AE5C3000-8F8C-40D1-A064-92B45984C76C}" dt="2023-11-12T17:22:38.088" v="881" actId="478"/>
          <ac:spMkLst>
            <pc:docMk/>
            <pc:sldMk cId="142949735" sldId="1318"/>
            <ac:spMk id="4" creationId="{AF0396BC-DE9A-3E4B-A34C-D07F62322345}"/>
          </ac:spMkLst>
        </pc:spChg>
        <pc:spChg chg="mod ord">
          <ac:chgData name="Rafael Casado González" userId="1c71fca1-7e6b-4c6f-8614-522343b393e6" providerId="ADAL" clId="{AE5C3000-8F8C-40D1-A064-92B45984C76C}" dt="2023-11-12T17:22:45.884" v="883" actId="20577"/>
          <ac:spMkLst>
            <pc:docMk/>
            <pc:sldMk cId="142949735" sldId="1318"/>
            <ac:spMk id="5" creationId="{00000000-0000-0000-0000-000000000000}"/>
          </ac:spMkLst>
        </pc:spChg>
        <pc:spChg chg="mod ord">
          <ac:chgData name="Rafael Casado González" userId="1c71fca1-7e6b-4c6f-8614-522343b393e6" providerId="ADAL" clId="{AE5C3000-8F8C-40D1-A064-92B45984C76C}" dt="2023-11-12T17:22:34.996" v="880" actId="6264"/>
          <ac:spMkLst>
            <pc:docMk/>
            <pc:sldMk cId="142949735" sldId="1318"/>
            <ac:spMk id="33797" creationId="{00000000-0000-0000-0000-000000000000}"/>
          </ac:spMkLst>
        </pc:spChg>
        <pc:picChg chg="mod">
          <ac:chgData name="Rafael Casado González" userId="1c71fca1-7e6b-4c6f-8614-522343b393e6" providerId="ADAL" clId="{AE5C3000-8F8C-40D1-A064-92B45984C76C}" dt="2023-11-12T17:37:01.475" v="1036" actId="962"/>
          <ac:picMkLst>
            <pc:docMk/>
            <pc:sldMk cId="142949735" sldId="1318"/>
            <ac:picMk id="1026" creationId="{96746F37-891F-634A-13BF-8534F4EDC143}"/>
          </ac:picMkLst>
        </pc:picChg>
        <pc:picChg chg="mod">
          <ac:chgData name="Rafael Casado González" userId="1c71fca1-7e6b-4c6f-8614-522343b393e6" providerId="ADAL" clId="{AE5C3000-8F8C-40D1-A064-92B45984C76C}" dt="2023-11-12T17:36:58.604" v="1035" actId="962"/>
          <ac:picMkLst>
            <pc:docMk/>
            <pc:sldMk cId="142949735" sldId="1318"/>
            <ac:picMk id="2050" creationId="{C58F7CEB-CA2B-AC01-D58F-A60F20390128}"/>
          </ac:picMkLst>
        </pc:picChg>
      </pc:sldChg>
      <pc:sldChg chg="addSp delSp modSp mod chgLayout">
        <pc:chgData name="Rafael Casado González" userId="1c71fca1-7e6b-4c6f-8614-522343b393e6" providerId="ADAL" clId="{AE5C3000-8F8C-40D1-A064-92B45984C76C}" dt="2023-11-12T17:37:47.435" v="1050" actId="962"/>
        <pc:sldMkLst>
          <pc:docMk/>
          <pc:sldMk cId="3327238214" sldId="1319"/>
        </pc:sldMkLst>
        <pc:spChg chg="add del mod">
          <ac:chgData name="Rafael Casado González" userId="1c71fca1-7e6b-4c6f-8614-522343b393e6" providerId="ADAL" clId="{AE5C3000-8F8C-40D1-A064-92B45984C76C}" dt="2023-11-12T17:14:40.382" v="755" actId="6264"/>
          <ac:spMkLst>
            <pc:docMk/>
            <pc:sldMk cId="3327238214" sldId="1319"/>
            <ac:spMk id="2" creationId="{C3985074-4598-1B49-676B-C12A750CF140}"/>
          </ac:spMkLst>
        </pc:spChg>
        <pc:spChg chg="add del mod">
          <ac:chgData name="Rafael Casado González" userId="1c71fca1-7e6b-4c6f-8614-522343b393e6" providerId="ADAL" clId="{AE5C3000-8F8C-40D1-A064-92B45984C76C}" dt="2023-11-12T17:14:40.382" v="755" actId="6264"/>
          <ac:spMkLst>
            <pc:docMk/>
            <pc:sldMk cId="3327238214" sldId="1319"/>
            <ac:spMk id="3" creationId="{87D05426-F4F8-5FE0-B23E-70AAA6D4B199}"/>
          </ac:spMkLst>
        </pc:spChg>
        <pc:spChg chg="add del mod ord">
          <ac:chgData name="Rafael Casado González" userId="1c71fca1-7e6b-4c6f-8614-522343b393e6" providerId="ADAL" clId="{AE5C3000-8F8C-40D1-A064-92B45984C76C}" dt="2023-11-12T17:14:42.829" v="756" actId="478"/>
          <ac:spMkLst>
            <pc:docMk/>
            <pc:sldMk cId="3327238214" sldId="1319"/>
            <ac:spMk id="4" creationId="{398A4985-7A37-87D3-5326-8D6EC6E6AD13}"/>
          </ac:spMkLst>
        </pc:spChg>
        <pc:spChg chg="mod ord">
          <ac:chgData name="Rafael Casado González" userId="1c71fca1-7e6b-4c6f-8614-522343b393e6" providerId="ADAL" clId="{AE5C3000-8F8C-40D1-A064-92B45984C76C}" dt="2023-11-12T17:14:40.382" v="755" actId="6264"/>
          <ac:spMkLst>
            <pc:docMk/>
            <pc:sldMk cId="3327238214" sldId="1319"/>
            <ac:spMk id="5" creationId="{00000000-0000-0000-0000-000000000000}"/>
          </ac:spMkLst>
        </pc:spChg>
        <pc:spChg chg="mod ord">
          <ac:chgData name="Rafael Casado González" userId="1c71fca1-7e6b-4c6f-8614-522343b393e6" providerId="ADAL" clId="{AE5C3000-8F8C-40D1-A064-92B45984C76C}" dt="2023-11-12T17:14:40.382" v="755" actId="6264"/>
          <ac:spMkLst>
            <pc:docMk/>
            <pc:sldMk cId="3327238214" sldId="1319"/>
            <ac:spMk id="33797" creationId="{00000000-0000-0000-0000-000000000000}"/>
          </ac:spMkLst>
        </pc:spChg>
        <pc:picChg chg="mod">
          <ac:chgData name="Rafael Casado González" userId="1c71fca1-7e6b-4c6f-8614-522343b393e6" providerId="ADAL" clId="{AE5C3000-8F8C-40D1-A064-92B45984C76C}" dt="2023-11-12T17:37:47.435" v="1050" actId="962"/>
          <ac:picMkLst>
            <pc:docMk/>
            <pc:sldMk cId="3327238214" sldId="1319"/>
            <ac:picMk id="1026" creationId="{B18C39AD-87E2-CFB7-128E-92EADC5B5C49}"/>
          </ac:picMkLst>
        </pc:picChg>
      </pc:sldChg>
      <pc:sldChg chg="delSp modSp del mod">
        <pc:chgData name="Rafael Casado González" userId="1c71fca1-7e6b-4c6f-8614-522343b393e6" providerId="ADAL" clId="{AE5C3000-8F8C-40D1-A064-92B45984C76C}" dt="2023-11-12T17:16:18.905" v="783" actId="47"/>
        <pc:sldMkLst>
          <pc:docMk/>
          <pc:sldMk cId="86665805" sldId="1320"/>
        </pc:sldMkLst>
        <pc:spChg chg="mod">
          <ac:chgData name="Rafael Casado González" userId="1c71fca1-7e6b-4c6f-8614-522343b393e6" providerId="ADAL" clId="{AE5C3000-8F8C-40D1-A064-92B45984C76C}" dt="2023-11-12T15:46:34.862" v="0"/>
          <ac:spMkLst>
            <pc:docMk/>
            <pc:sldMk cId="86665805" sldId="1320"/>
            <ac:spMk id="5" creationId="{00000000-0000-0000-0000-000000000000}"/>
          </ac:spMkLst>
        </pc:spChg>
        <pc:spChg chg="mod">
          <ac:chgData name="Rafael Casado González" userId="1c71fca1-7e6b-4c6f-8614-522343b393e6" providerId="ADAL" clId="{AE5C3000-8F8C-40D1-A064-92B45984C76C}" dt="2023-11-12T15:58:13.983" v="66" actId="478"/>
          <ac:spMkLst>
            <pc:docMk/>
            <pc:sldMk cId="86665805" sldId="1320"/>
            <ac:spMk id="33797" creationId="{00000000-0000-0000-0000-000000000000}"/>
          </ac:spMkLst>
        </pc:spChg>
        <pc:picChg chg="del mod">
          <ac:chgData name="Rafael Casado González" userId="1c71fca1-7e6b-4c6f-8614-522343b393e6" providerId="ADAL" clId="{AE5C3000-8F8C-40D1-A064-92B45984C76C}" dt="2023-11-12T17:16:09.444" v="780" actId="21"/>
          <ac:picMkLst>
            <pc:docMk/>
            <pc:sldMk cId="86665805" sldId="1320"/>
            <ac:picMk id="3" creationId="{D369012B-EA24-A9DA-8F70-4D3D8340038E}"/>
          </ac:picMkLst>
        </pc:picChg>
      </pc:sldChg>
      <pc:sldChg chg="addSp delSp modSp mod chgLayout">
        <pc:chgData name="Rafael Casado González" userId="1c71fca1-7e6b-4c6f-8614-522343b393e6" providerId="ADAL" clId="{AE5C3000-8F8C-40D1-A064-92B45984C76C}" dt="2023-11-12T17:41:44.267" v="1117" actId="962"/>
        <pc:sldMkLst>
          <pc:docMk/>
          <pc:sldMk cId="2284797827" sldId="1323"/>
        </pc:sldMkLst>
        <pc:spChg chg="add del mod">
          <ac:chgData name="Rafael Casado González" userId="1c71fca1-7e6b-4c6f-8614-522343b393e6" providerId="ADAL" clId="{AE5C3000-8F8C-40D1-A064-92B45984C76C}" dt="2023-11-12T17:41:32.794" v="1113" actId="6264"/>
          <ac:spMkLst>
            <pc:docMk/>
            <pc:sldMk cId="2284797827" sldId="1323"/>
            <ac:spMk id="2" creationId="{3FF495E8-35F6-7AFC-04A7-BCF23D6C4EEA}"/>
          </ac:spMkLst>
        </pc:spChg>
        <pc:spChg chg="add del mod">
          <ac:chgData name="Rafael Casado González" userId="1c71fca1-7e6b-4c6f-8614-522343b393e6" providerId="ADAL" clId="{AE5C3000-8F8C-40D1-A064-92B45984C76C}" dt="2023-11-12T17:41:32.794" v="1113" actId="6264"/>
          <ac:spMkLst>
            <pc:docMk/>
            <pc:sldMk cId="2284797827" sldId="1323"/>
            <ac:spMk id="4" creationId="{79C81432-6409-46CC-4D68-F8ECE5E28A30}"/>
          </ac:spMkLst>
        </pc:spChg>
        <pc:spChg chg="add del mod ord">
          <ac:chgData name="Rafael Casado González" userId="1c71fca1-7e6b-4c6f-8614-522343b393e6" providerId="ADAL" clId="{AE5C3000-8F8C-40D1-A064-92B45984C76C}" dt="2023-11-12T17:41:36.753" v="1114" actId="478"/>
          <ac:spMkLst>
            <pc:docMk/>
            <pc:sldMk cId="2284797827" sldId="1323"/>
            <ac:spMk id="5" creationId="{5DC41862-1ED9-8E96-5F5E-8A58291B5036}"/>
          </ac:spMkLst>
        </pc:spChg>
        <pc:spChg chg="mod ord">
          <ac:chgData name="Rafael Casado González" userId="1c71fca1-7e6b-4c6f-8614-522343b393e6" providerId="ADAL" clId="{AE5C3000-8F8C-40D1-A064-92B45984C76C}" dt="2023-11-12T17:41:32.794" v="1113" actId="6264"/>
          <ac:spMkLst>
            <pc:docMk/>
            <pc:sldMk cId="2284797827" sldId="1323"/>
            <ac:spMk id="33795" creationId="{00000000-0000-0000-0000-000000000000}"/>
          </ac:spMkLst>
        </pc:spChg>
        <pc:spChg chg="mod ord">
          <ac:chgData name="Rafael Casado González" userId="1c71fca1-7e6b-4c6f-8614-522343b393e6" providerId="ADAL" clId="{AE5C3000-8F8C-40D1-A064-92B45984C76C}" dt="2023-11-12T17:41:32.794" v="1113" actId="6264"/>
          <ac:spMkLst>
            <pc:docMk/>
            <pc:sldMk cId="2284797827" sldId="1323"/>
            <ac:spMk id="33797" creationId="{00000000-0000-0000-0000-000000000000}"/>
          </ac:spMkLst>
        </pc:spChg>
        <pc:picChg chg="mod">
          <ac:chgData name="Rafael Casado González" userId="1c71fca1-7e6b-4c6f-8614-522343b393e6" providerId="ADAL" clId="{AE5C3000-8F8C-40D1-A064-92B45984C76C}" dt="2023-11-12T17:41:44.267" v="1117" actId="962"/>
          <ac:picMkLst>
            <pc:docMk/>
            <pc:sldMk cId="2284797827" sldId="1323"/>
            <ac:picMk id="3" creationId="{0C137A97-D39B-908C-9067-B504A33D7FF1}"/>
          </ac:picMkLst>
        </pc:picChg>
      </pc:sldChg>
      <pc:sldChg chg="addSp delSp modSp mod chgLayout">
        <pc:chgData name="Rafael Casado González" userId="1c71fca1-7e6b-4c6f-8614-522343b393e6" providerId="ADAL" clId="{AE5C3000-8F8C-40D1-A064-92B45984C76C}" dt="2023-11-12T17:41:59.950" v="1121" actId="1076"/>
        <pc:sldMkLst>
          <pc:docMk/>
          <pc:sldMk cId="2470345077" sldId="1324"/>
        </pc:sldMkLst>
        <pc:spChg chg="add del mod">
          <ac:chgData name="Rafael Casado González" userId="1c71fca1-7e6b-4c6f-8614-522343b393e6" providerId="ADAL" clId="{AE5C3000-8F8C-40D1-A064-92B45984C76C}" dt="2023-11-12T17:41:50.616" v="1119" actId="6264"/>
          <ac:spMkLst>
            <pc:docMk/>
            <pc:sldMk cId="2470345077" sldId="1324"/>
            <ac:spMk id="3" creationId="{62D41EB3-39E0-6193-7CCC-CB8144D898B1}"/>
          </ac:spMkLst>
        </pc:spChg>
        <pc:spChg chg="add del mod">
          <ac:chgData name="Rafael Casado González" userId="1c71fca1-7e6b-4c6f-8614-522343b393e6" providerId="ADAL" clId="{AE5C3000-8F8C-40D1-A064-92B45984C76C}" dt="2023-11-12T17:41:50.616" v="1119" actId="6264"/>
          <ac:spMkLst>
            <pc:docMk/>
            <pc:sldMk cId="2470345077" sldId="1324"/>
            <ac:spMk id="4" creationId="{F953BC2C-9BC4-F632-D655-EF1FA4176043}"/>
          </ac:spMkLst>
        </pc:spChg>
        <pc:spChg chg="add del mod ord">
          <ac:chgData name="Rafael Casado González" userId="1c71fca1-7e6b-4c6f-8614-522343b393e6" providerId="ADAL" clId="{AE5C3000-8F8C-40D1-A064-92B45984C76C}" dt="2023-11-12T17:41:53.801" v="1120" actId="478"/>
          <ac:spMkLst>
            <pc:docMk/>
            <pc:sldMk cId="2470345077" sldId="1324"/>
            <ac:spMk id="5" creationId="{AE09BBB4-D716-9D98-97B4-3AE5F2D1D369}"/>
          </ac:spMkLst>
        </pc:spChg>
        <pc:spChg chg="mod ord">
          <ac:chgData name="Rafael Casado González" userId="1c71fca1-7e6b-4c6f-8614-522343b393e6" providerId="ADAL" clId="{AE5C3000-8F8C-40D1-A064-92B45984C76C}" dt="2023-11-12T17:41:50.616" v="1119" actId="6264"/>
          <ac:spMkLst>
            <pc:docMk/>
            <pc:sldMk cId="2470345077" sldId="1324"/>
            <ac:spMk id="33795" creationId="{00000000-0000-0000-0000-000000000000}"/>
          </ac:spMkLst>
        </pc:spChg>
        <pc:spChg chg="mod ord">
          <ac:chgData name="Rafael Casado González" userId="1c71fca1-7e6b-4c6f-8614-522343b393e6" providerId="ADAL" clId="{AE5C3000-8F8C-40D1-A064-92B45984C76C}" dt="2023-11-12T17:41:50.616" v="1119" actId="6264"/>
          <ac:spMkLst>
            <pc:docMk/>
            <pc:sldMk cId="2470345077" sldId="1324"/>
            <ac:spMk id="33797" creationId="{00000000-0000-0000-0000-000000000000}"/>
          </ac:spMkLst>
        </pc:spChg>
        <pc:picChg chg="mod">
          <ac:chgData name="Rafael Casado González" userId="1c71fca1-7e6b-4c6f-8614-522343b393e6" providerId="ADAL" clId="{AE5C3000-8F8C-40D1-A064-92B45984C76C}" dt="2023-11-12T17:41:59.950" v="1121" actId="1076"/>
          <ac:picMkLst>
            <pc:docMk/>
            <pc:sldMk cId="2470345077" sldId="1324"/>
            <ac:picMk id="2" creationId="{8B74547B-5913-1692-260F-6D9784BEAB5E}"/>
          </ac:picMkLst>
        </pc:picChg>
      </pc:sldChg>
      <pc:sldChg chg="addSp delSp modSp mod chgLayout">
        <pc:chgData name="Rafael Casado González" userId="1c71fca1-7e6b-4c6f-8614-522343b393e6" providerId="ADAL" clId="{AE5C3000-8F8C-40D1-A064-92B45984C76C}" dt="2023-11-12T17:01:49.883" v="585" actId="1076"/>
        <pc:sldMkLst>
          <pc:docMk/>
          <pc:sldMk cId="1358928948" sldId="1325"/>
        </pc:sldMkLst>
        <pc:spChg chg="add del mod">
          <ac:chgData name="Rafael Casado González" userId="1c71fca1-7e6b-4c6f-8614-522343b393e6" providerId="ADAL" clId="{AE5C3000-8F8C-40D1-A064-92B45984C76C}" dt="2023-11-12T16:55:06.564" v="498" actId="6264"/>
          <ac:spMkLst>
            <pc:docMk/>
            <pc:sldMk cId="1358928948" sldId="1325"/>
            <ac:spMk id="2" creationId="{144D0161-3A7E-D105-02CA-896FB50488B4}"/>
          </ac:spMkLst>
        </pc:spChg>
        <pc:spChg chg="add del mod">
          <ac:chgData name="Rafael Casado González" userId="1c71fca1-7e6b-4c6f-8614-522343b393e6" providerId="ADAL" clId="{AE5C3000-8F8C-40D1-A064-92B45984C76C}" dt="2023-11-12T16:55:06.564" v="498" actId="6264"/>
          <ac:spMkLst>
            <pc:docMk/>
            <pc:sldMk cId="1358928948" sldId="1325"/>
            <ac:spMk id="3" creationId="{A4F33780-922D-26A9-C911-A84F2580F548}"/>
          </ac:spMkLst>
        </pc:spChg>
        <pc:spChg chg="add del mod ord">
          <ac:chgData name="Rafael Casado González" userId="1c71fca1-7e6b-4c6f-8614-522343b393e6" providerId="ADAL" clId="{AE5C3000-8F8C-40D1-A064-92B45984C76C}" dt="2023-11-12T16:55:08.933" v="499" actId="478"/>
          <ac:spMkLst>
            <pc:docMk/>
            <pc:sldMk cId="1358928948" sldId="1325"/>
            <ac:spMk id="4" creationId="{9111BA4E-0322-1967-89CC-A70B6942055F}"/>
          </ac:spMkLst>
        </pc:spChg>
        <pc:spChg chg="mod ord">
          <ac:chgData name="Rafael Casado González" userId="1c71fca1-7e6b-4c6f-8614-522343b393e6" providerId="ADAL" clId="{AE5C3000-8F8C-40D1-A064-92B45984C76C}" dt="2023-11-12T17:01:46.259" v="584" actId="20577"/>
          <ac:spMkLst>
            <pc:docMk/>
            <pc:sldMk cId="1358928948" sldId="1325"/>
            <ac:spMk id="5" creationId="{00000000-0000-0000-0000-000000000000}"/>
          </ac:spMkLst>
        </pc:spChg>
        <pc:spChg chg="mod ord">
          <ac:chgData name="Rafael Casado González" userId="1c71fca1-7e6b-4c6f-8614-522343b393e6" providerId="ADAL" clId="{AE5C3000-8F8C-40D1-A064-92B45984C76C}" dt="2023-11-12T16:55:06.564" v="498" actId="6264"/>
          <ac:spMkLst>
            <pc:docMk/>
            <pc:sldMk cId="1358928948" sldId="1325"/>
            <ac:spMk id="33797" creationId="{00000000-0000-0000-0000-000000000000}"/>
          </ac:spMkLst>
        </pc:spChg>
        <pc:picChg chg="mod">
          <ac:chgData name="Rafael Casado González" userId="1c71fca1-7e6b-4c6f-8614-522343b393e6" providerId="ADAL" clId="{AE5C3000-8F8C-40D1-A064-92B45984C76C}" dt="2023-11-12T17:01:49.883" v="585" actId="1076"/>
          <ac:picMkLst>
            <pc:docMk/>
            <pc:sldMk cId="1358928948" sldId="1325"/>
            <ac:picMk id="1026" creationId="{2065A7EB-D028-18D6-C974-2CF58636B23D}"/>
          </ac:picMkLst>
        </pc:picChg>
      </pc:sldChg>
      <pc:sldChg chg="add del">
        <pc:chgData name="Rafael Casado González" userId="1c71fca1-7e6b-4c6f-8614-522343b393e6" providerId="ADAL" clId="{AE5C3000-8F8C-40D1-A064-92B45984C76C}" dt="2023-11-12T15:54:27.130" v="48" actId="47"/>
        <pc:sldMkLst>
          <pc:docMk/>
          <pc:sldMk cId="876071885" sldId="1326"/>
        </pc:sldMkLst>
      </pc:sldChg>
      <pc:sldChg chg="addSp delSp modSp add mod">
        <pc:chgData name="Rafael Casado González" userId="1c71fca1-7e6b-4c6f-8614-522343b393e6" providerId="ADAL" clId="{AE5C3000-8F8C-40D1-A064-92B45984C76C}" dt="2023-11-12T17:40:28.489" v="1099" actId="962"/>
        <pc:sldMkLst>
          <pc:docMk/>
          <pc:sldMk cId="3186357074" sldId="1326"/>
        </pc:sldMkLst>
        <pc:spChg chg="mod">
          <ac:chgData name="Rafael Casado González" userId="1c71fca1-7e6b-4c6f-8614-522343b393e6" providerId="ADAL" clId="{AE5C3000-8F8C-40D1-A064-92B45984C76C}" dt="2023-11-12T16:03:29.780" v="121" actId="6549"/>
          <ac:spMkLst>
            <pc:docMk/>
            <pc:sldMk cId="3186357074" sldId="1326"/>
            <ac:spMk id="5" creationId="{00000000-0000-0000-0000-000000000000}"/>
          </ac:spMkLst>
        </pc:spChg>
        <pc:picChg chg="add mod">
          <ac:chgData name="Rafael Casado González" userId="1c71fca1-7e6b-4c6f-8614-522343b393e6" providerId="ADAL" clId="{AE5C3000-8F8C-40D1-A064-92B45984C76C}" dt="2023-11-12T17:40:28.489" v="1099" actId="962"/>
          <ac:picMkLst>
            <pc:docMk/>
            <pc:sldMk cId="3186357074" sldId="1326"/>
            <ac:picMk id="2" creationId="{6504188F-F093-6A36-3619-E420BE8BBDB6}"/>
          </ac:picMkLst>
        </pc:picChg>
        <pc:picChg chg="del">
          <ac:chgData name="Rafael Casado González" userId="1c71fca1-7e6b-4c6f-8614-522343b393e6" providerId="ADAL" clId="{AE5C3000-8F8C-40D1-A064-92B45984C76C}" dt="2023-11-12T16:03:25.026" v="119" actId="478"/>
          <ac:picMkLst>
            <pc:docMk/>
            <pc:sldMk cId="3186357074" sldId="1326"/>
            <ac:picMk id="7" creationId="{00000000-0000-0000-0000-000000000000}"/>
          </ac:picMkLst>
        </pc:picChg>
        <pc:picChg chg="del">
          <ac:chgData name="Rafael Casado González" userId="1c71fca1-7e6b-4c6f-8614-522343b393e6" providerId="ADAL" clId="{AE5C3000-8F8C-40D1-A064-92B45984C76C}" dt="2023-11-12T16:03:23.567" v="117" actId="478"/>
          <ac:picMkLst>
            <pc:docMk/>
            <pc:sldMk cId="3186357074" sldId="1326"/>
            <ac:picMk id="1028" creationId="{00000000-0000-0000-0000-000000000000}"/>
          </ac:picMkLst>
        </pc:picChg>
        <pc:picChg chg="del">
          <ac:chgData name="Rafael Casado González" userId="1c71fca1-7e6b-4c6f-8614-522343b393e6" providerId="ADAL" clId="{AE5C3000-8F8C-40D1-A064-92B45984C76C}" dt="2023-11-12T16:03:24.100" v="118" actId="478"/>
          <ac:picMkLst>
            <pc:docMk/>
            <pc:sldMk cId="3186357074" sldId="1326"/>
            <ac:picMk id="1030" creationId="{00000000-0000-0000-0000-000000000000}"/>
          </ac:picMkLst>
        </pc:picChg>
      </pc:sldChg>
      <pc:sldChg chg="addSp delSp modSp add">
        <pc:chgData name="Rafael Casado González" userId="1c71fca1-7e6b-4c6f-8614-522343b393e6" providerId="ADAL" clId="{AE5C3000-8F8C-40D1-A064-92B45984C76C}" dt="2023-11-12T17:40:26.309" v="1098" actId="962"/>
        <pc:sldMkLst>
          <pc:docMk/>
          <pc:sldMk cId="2332367913" sldId="1327"/>
        </pc:sldMkLst>
        <pc:picChg chg="del">
          <ac:chgData name="Rafael Casado González" userId="1c71fca1-7e6b-4c6f-8614-522343b393e6" providerId="ADAL" clId="{AE5C3000-8F8C-40D1-A064-92B45984C76C}" dt="2023-11-12T16:04:22.060" v="142" actId="478"/>
          <ac:picMkLst>
            <pc:docMk/>
            <pc:sldMk cId="2332367913" sldId="1327"/>
            <ac:picMk id="2" creationId="{6504188F-F093-6A36-3619-E420BE8BBDB6}"/>
          </ac:picMkLst>
        </pc:picChg>
        <pc:picChg chg="add mod">
          <ac:chgData name="Rafael Casado González" userId="1c71fca1-7e6b-4c6f-8614-522343b393e6" providerId="ADAL" clId="{AE5C3000-8F8C-40D1-A064-92B45984C76C}" dt="2023-11-12T17:40:26.309" v="1098" actId="962"/>
          <ac:picMkLst>
            <pc:docMk/>
            <pc:sldMk cId="2332367913" sldId="1327"/>
            <ac:picMk id="3" creationId="{E4A4CCC5-62DE-FFA2-221A-A5567B96A4C7}"/>
          </ac:picMkLst>
        </pc:picChg>
        <pc:picChg chg="add del mod">
          <ac:chgData name="Rafael Casado González" userId="1c71fca1-7e6b-4c6f-8614-522343b393e6" providerId="ADAL" clId="{AE5C3000-8F8C-40D1-A064-92B45984C76C}" dt="2023-11-12T16:05:07.826" v="158" actId="21"/>
          <ac:picMkLst>
            <pc:docMk/>
            <pc:sldMk cId="2332367913" sldId="1327"/>
            <ac:picMk id="4" creationId="{5E49BED5-0AFE-4DC6-AB8D-01D216062BDC}"/>
          </ac:picMkLst>
        </pc:picChg>
      </pc:sldChg>
      <pc:sldChg chg="addSp delSp modSp add">
        <pc:chgData name="Rafael Casado González" userId="1c71fca1-7e6b-4c6f-8614-522343b393e6" providerId="ADAL" clId="{AE5C3000-8F8C-40D1-A064-92B45984C76C}" dt="2023-11-12T17:40:24.223" v="1097" actId="962"/>
        <pc:sldMkLst>
          <pc:docMk/>
          <pc:sldMk cId="1089197353" sldId="1328"/>
        </pc:sldMkLst>
        <pc:picChg chg="add mod">
          <ac:chgData name="Rafael Casado González" userId="1c71fca1-7e6b-4c6f-8614-522343b393e6" providerId="ADAL" clId="{AE5C3000-8F8C-40D1-A064-92B45984C76C}" dt="2023-11-12T17:40:24.223" v="1097" actId="962"/>
          <ac:picMkLst>
            <pc:docMk/>
            <pc:sldMk cId="1089197353" sldId="1328"/>
            <ac:picMk id="2" creationId="{5A9C9E68-91A7-2C62-E76D-B7EC4C9230F0}"/>
          </ac:picMkLst>
        </pc:picChg>
        <pc:picChg chg="add del mod">
          <ac:chgData name="Rafael Casado González" userId="1c71fca1-7e6b-4c6f-8614-522343b393e6" providerId="ADAL" clId="{AE5C3000-8F8C-40D1-A064-92B45984C76C}" dt="2023-11-12T16:05:33.307" v="167" actId="21"/>
          <ac:picMkLst>
            <pc:docMk/>
            <pc:sldMk cId="1089197353" sldId="1328"/>
            <ac:picMk id="3" creationId="{063B4A39-67C9-011C-5AC2-2595B56033FD}"/>
          </ac:picMkLst>
        </pc:picChg>
      </pc:sldChg>
      <pc:sldChg chg="addSp modSp add">
        <pc:chgData name="Rafael Casado González" userId="1c71fca1-7e6b-4c6f-8614-522343b393e6" providerId="ADAL" clId="{AE5C3000-8F8C-40D1-A064-92B45984C76C}" dt="2023-11-12T17:40:22.372" v="1096" actId="962"/>
        <pc:sldMkLst>
          <pc:docMk/>
          <pc:sldMk cId="2512870694" sldId="1329"/>
        </pc:sldMkLst>
        <pc:picChg chg="add mod">
          <ac:chgData name="Rafael Casado González" userId="1c71fca1-7e6b-4c6f-8614-522343b393e6" providerId="ADAL" clId="{AE5C3000-8F8C-40D1-A064-92B45984C76C}" dt="2023-11-12T17:40:22.372" v="1096" actId="962"/>
          <ac:picMkLst>
            <pc:docMk/>
            <pc:sldMk cId="2512870694" sldId="1329"/>
            <ac:picMk id="2" creationId="{45CA8D20-6FC8-7074-D8EC-822C5A948EA0}"/>
          </ac:picMkLst>
        </pc:picChg>
      </pc:sldChg>
      <pc:sldChg chg="addSp delSp modSp add mod">
        <pc:chgData name="Rafael Casado González" userId="1c71fca1-7e6b-4c6f-8614-522343b393e6" providerId="ADAL" clId="{AE5C3000-8F8C-40D1-A064-92B45984C76C}" dt="2023-11-12T17:37:42.681" v="1049" actId="962"/>
        <pc:sldMkLst>
          <pc:docMk/>
          <pc:sldMk cId="2306229125" sldId="1330"/>
        </pc:sldMkLst>
        <pc:picChg chg="add mod">
          <ac:chgData name="Rafael Casado González" userId="1c71fca1-7e6b-4c6f-8614-522343b393e6" providerId="ADAL" clId="{AE5C3000-8F8C-40D1-A064-92B45984C76C}" dt="2023-11-12T17:37:42.681" v="1049" actId="962"/>
          <ac:picMkLst>
            <pc:docMk/>
            <pc:sldMk cId="2306229125" sldId="1330"/>
            <ac:picMk id="2" creationId="{5B6DB102-83C2-D967-B90C-598318F93B15}"/>
          </ac:picMkLst>
        </pc:picChg>
        <pc:picChg chg="del">
          <ac:chgData name="Rafael Casado González" userId="1c71fca1-7e6b-4c6f-8614-522343b393e6" providerId="ADAL" clId="{AE5C3000-8F8C-40D1-A064-92B45984C76C}" dt="2023-11-12T17:16:07.421" v="779" actId="478"/>
          <ac:picMkLst>
            <pc:docMk/>
            <pc:sldMk cId="2306229125" sldId="1330"/>
            <ac:picMk id="1026" creationId="{B18C39AD-87E2-CFB7-128E-92EADC5B5C49}"/>
          </ac:picMkLst>
        </pc:picChg>
      </pc:sldChg>
      <pc:sldChg chg="addSp delSp modSp add del">
        <pc:chgData name="Rafael Casado González" userId="1c71fca1-7e6b-4c6f-8614-522343b393e6" providerId="ADAL" clId="{AE5C3000-8F8C-40D1-A064-92B45984C76C}" dt="2023-11-12T16:15:57.095" v="285" actId="47"/>
        <pc:sldMkLst>
          <pc:docMk/>
          <pc:sldMk cId="4073054977" sldId="1330"/>
        </pc:sldMkLst>
        <pc:picChg chg="add mod">
          <ac:chgData name="Rafael Casado González" userId="1c71fca1-7e6b-4c6f-8614-522343b393e6" providerId="ADAL" clId="{AE5C3000-8F8C-40D1-A064-92B45984C76C}" dt="2023-11-12T16:15:48.230" v="284"/>
          <ac:picMkLst>
            <pc:docMk/>
            <pc:sldMk cId="4073054977" sldId="1330"/>
            <ac:picMk id="2" creationId="{D82BEBE3-1236-21A7-07E2-8AA28141300C}"/>
          </ac:picMkLst>
        </pc:picChg>
        <pc:picChg chg="del">
          <ac:chgData name="Rafael Casado González" userId="1c71fca1-7e6b-4c6f-8614-522343b393e6" providerId="ADAL" clId="{AE5C3000-8F8C-40D1-A064-92B45984C76C}" dt="2023-11-12T16:15:19.313" v="275" actId="478"/>
          <ac:picMkLst>
            <pc:docMk/>
            <pc:sldMk cId="4073054977" sldId="1330"/>
            <ac:picMk id="9" creationId="{00000000-0000-0000-0000-000000000000}"/>
          </ac:picMkLst>
        </pc:picChg>
      </pc:sldChg>
      <pc:sldChg chg="delSp modSp add del">
        <pc:chgData name="Rafael Casado González" userId="1c71fca1-7e6b-4c6f-8614-522343b393e6" providerId="ADAL" clId="{AE5C3000-8F8C-40D1-A064-92B45984C76C}" dt="2024-01-30T17:36:20.791" v="1470" actId="47"/>
        <pc:sldMkLst>
          <pc:docMk/>
          <pc:sldMk cId="1571753573" sldId="1331"/>
        </pc:sldMkLst>
        <pc:picChg chg="del mod">
          <ac:chgData name="Rafael Casado González" userId="1c71fca1-7e6b-4c6f-8614-522343b393e6" providerId="ADAL" clId="{AE5C3000-8F8C-40D1-A064-92B45984C76C}" dt="2024-01-30T17:32:45.432" v="1467" actId="21"/>
          <ac:picMkLst>
            <pc:docMk/>
            <pc:sldMk cId="1571753573" sldId="1331"/>
            <ac:picMk id="7" creationId="{00000000-0000-0000-0000-000000000000}"/>
          </ac:picMkLst>
        </pc:picChg>
      </pc:sldChg>
      <pc:sldChg chg="addSp delSp modSp add mod">
        <pc:chgData name="Rafael Casado González" userId="1c71fca1-7e6b-4c6f-8614-522343b393e6" providerId="ADAL" clId="{AE5C3000-8F8C-40D1-A064-92B45984C76C}" dt="2024-01-30T17:36:29.845" v="1472" actId="478"/>
        <pc:sldMkLst>
          <pc:docMk/>
          <pc:sldMk cId="542266252" sldId="1332"/>
        </pc:sldMkLst>
        <pc:spChg chg="mod">
          <ac:chgData name="Rafael Casado González" userId="1c71fca1-7e6b-4c6f-8614-522343b393e6" providerId="ADAL" clId="{AE5C3000-8F8C-40D1-A064-92B45984C76C}" dt="2024-01-30T17:33:02.701" v="1469" actId="113"/>
          <ac:spMkLst>
            <pc:docMk/>
            <pc:sldMk cId="542266252" sldId="1332"/>
            <ac:spMk id="5" creationId="{00000000-0000-0000-0000-000000000000}"/>
          </ac:spMkLst>
        </pc:spChg>
        <pc:picChg chg="add mod">
          <ac:chgData name="Rafael Casado González" userId="1c71fca1-7e6b-4c6f-8614-522343b393e6" providerId="ADAL" clId="{AE5C3000-8F8C-40D1-A064-92B45984C76C}" dt="2024-01-30T17:32:47.457" v="1468"/>
          <ac:picMkLst>
            <pc:docMk/>
            <pc:sldMk cId="542266252" sldId="1332"/>
            <ac:picMk id="2" creationId="{00000000-0000-0000-0000-000000000000}"/>
          </ac:picMkLst>
        </pc:picChg>
        <pc:picChg chg="del">
          <ac:chgData name="Rafael Casado González" userId="1c71fca1-7e6b-4c6f-8614-522343b393e6" providerId="ADAL" clId="{AE5C3000-8F8C-40D1-A064-92B45984C76C}" dt="2024-01-30T17:31:43.908" v="1452" actId="478"/>
          <ac:picMkLst>
            <pc:docMk/>
            <pc:sldMk cId="542266252" sldId="1332"/>
            <ac:picMk id="6" creationId="{00000000-0000-0000-0000-000000000000}"/>
          </ac:picMkLst>
        </pc:picChg>
        <pc:picChg chg="del">
          <ac:chgData name="Rafael Casado González" userId="1c71fca1-7e6b-4c6f-8614-522343b393e6" providerId="ADAL" clId="{AE5C3000-8F8C-40D1-A064-92B45984C76C}" dt="2024-01-30T17:31:42.515" v="1451" actId="478"/>
          <ac:picMkLst>
            <pc:docMk/>
            <pc:sldMk cId="542266252" sldId="1332"/>
            <ac:picMk id="7" creationId="{00000000-0000-0000-0000-000000000000}"/>
          </ac:picMkLst>
        </pc:picChg>
        <pc:picChg chg="del">
          <ac:chgData name="Rafael Casado González" userId="1c71fca1-7e6b-4c6f-8614-522343b393e6" providerId="ADAL" clId="{AE5C3000-8F8C-40D1-A064-92B45984C76C}" dt="2024-01-30T17:36:29.845" v="1472" actId="478"/>
          <ac:picMkLst>
            <pc:docMk/>
            <pc:sldMk cId="542266252" sldId="1332"/>
            <ac:picMk id="8" creationId="{00000000-0000-0000-0000-000000000000}"/>
          </ac:picMkLst>
        </pc:picChg>
        <pc:picChg chg="del">
          <ac:chgData name="Rafael Casado González" userId="1c71fca1-7e6b-4c6f-8614-522343b393e6" providerId="ADAL" clId="{AE5C3000-8F8C-40D1-A064-92B45984C76C}" dt="2024-01-30T17:31:41.485" v="1450" actId="478"/>
          <ac:picMkLst>
            <pc:docMk/>
            <pc:sldMk cId="542266252" sldId="1332"/>
            <ac:picMk id="9" creationId="{00000000-0000-0000-0000-000000000000}"/>
          </ac:picMkLst>
        </pc:picChg>
      </pc:sldChg>
      <pc:sldMasterChg chg="modSp mod modSldLayout">
        <pc:chgData name="Rafael Casado González" userId="1c71fca1-7e6b-4c6f-8614-522343b393e6" providerId="ADAL" clId="{AE5C3000-8F8C-40D1-A064-92B45984C76C}" dt="2023-11-12T17:41:10.235" v="1112" actId="962"/>
        <pc:sldMasterMkLst>
          <pc:docMk/>
          <pc:sldMasterMk cId="1914933669" sldId="2147484051"/>
        </pc:sldMasterMkLst>
        <pc:spChg chg="mod">
          <ac:chgData name="Rafael Casado González" userId="1c71fca1-7e6b-4c6f-8614-522343b393e6" providerId="ADAL" clId="{AE5C3000-8F8C-40D1-A064-92B45984C76C}" dt="2023-11-12T15:50:26.182" v="21" actId="14100"/>
          <ac:spMkLst>
            <pc:docMk/>
            <pc:sldMasterMk cId="1914933669" sldId="2147484051"/>
            <ac:spMk id="16" creationId="{00000000-0000-0000-0000-000000000000}"/>
          </ac:spMkLst>
        </pc:spChg>
        <pc:spChg chg="mod">
          <ac:chgData name="Rafael Casado González" userId="1c71fca1-7e6b-4c6f-8614-522343b393e6" providerId="ADAL" clId="{AE5C3000-8F8C-40D1-A064-92B45984C76C}" dt="2023-11-12T15:46:34.862" v="0"/>
          <ac:spMkLst>
            <pc:docMk/>
            <pc:sldMasterMk cId="1914933669" sldId="2147484051"/>
            <ac:spMk id="19" creationId="{00000000-0000-0000-0000-000000000000}"/>
          </ac:spMkLst>
        </pc:spChg>
        <pc:spChg chg="mod">
          <ac:chgData name="Rafael Casado González" userId="1c71fca1-7e6b-4c6f-8614-522343b393e6" providerId="ADAL" clId="{AE5C3000-8F8C-40D1-A064-92B45984C76C}" dt="2023-11-12T15:46:34.862" v="0"/>
          <ac:spMkLst>
            <pc:docMk/>
            <pc:sldMasterMk cId="1914933669" sldId="2147484051"/>
            <ac:spMk id="21" creationId="{00000000-0000-0000-0000-000000000000}"/>
          </ac:spMkLst>
        </pc:spChg>
        <pc:spChg chg="mod">
          <ac:chgData name="Rafael Casado González" userId="1c71fca1-7e6b-4c6f-8614-522343b393e6" providerId="ADAL" clId="{AE5C3000-8F8C-40D1-A064-92B45984C76C}" dt="2023-11-12T15:57:51.147" v="65" actId="14100"/>
          <ac:spMkLst>
            <pc:docMk/>
            <pc:sldMasterMk cId="1914933669" sldId="2147484051"/>
            <ac:spMk id="6147" creationId="{00000000-0000-0000-0000-000000000000}"/>
          </ac:spMkLst>
        </pc:spChg>
        <pc:spChg chg="mod">
          <ac:chgData name="Rafael Casado González" userId="1c71fca1-7e6b-4c6f-8614-522343b393e6" providerId="ADAL" clId="{AE5C3000-8F8C-40D1-A064-92B45984C76C}" dt="2023-11-12T15:57:41.937" v="64" actId="14100"/>
          <ac:spMkLst>
            <pc:docMk/>
            <pc:sldMasterMk cId="1914933669" sldId="2147484051"/>
            <ac:spMk id="6148" creationId="{00000000-0000-0000-0000-000000000000}"/>
          </ac:spMkLst>
        </pc:spChg>
        <pc:picChg chg="mod">
          <ac:chgData name="Rafael Casado González" userId="1c71fca1-7e6b-4c6f-8614-522343b393e6" providerId="ADAL" clId="{AE5C3000-8F8C-40D1-A064-92B45984C76C}" dt="2023-11-12T15:46:34.862" v="0"/>
          <ac:picMkLst>
            <pc:docMk/>
            <pc:sldMasterMk cId="1914933669" sldId="2147484051"/>
            <ac:picMk id="15" creationId="{00000000-0000-0000-0000-000000000000}"/>
          </ac:picMkLst>
        </pc:picChg>
        <pc:sldLayoutChg chg="modSp">
          <pc:chgData name="Rafael Casado González" userId="1c71fca1-7e6b-4c6f-8614-522343b393e6" providerId="ADAL" clId="{AE5C3000-8F8C-40D1-A064-92B45984C76C}" dt="2023-11-12T15:59:00.026" v="74" actId="14100"/>
          <pc:sldLayoutMkLst>
            <pc:docMk/>
            <pc:sldMasterMk cId="1914933669" sldId="2147484051"/>
            <pc:sldLayoutMk cId="3997122162" sldId="2147484054"/>
          </pc:sldLayoutMkLst>
          <pc:spChg chg="mod">
            <ac:chgData name="Rafael Casado González" userId="1c71fca1-7e6b-4c6f-8614-522343b393e6" providerId="ADAL" clId="{AE5C3000-8F8C-40D1-A064-92B45984C76C}" dt="2023-11-12T15:59:00.026" v="74" actId="14100"/>
            <ac:spMkLst>
              <pc:docMk/>
              <pc:sldMasterMk cId="1914933669" sldId="2147484051"/>
              <pc:sldLayoutMk cId="3997122162" sldId="2147484054"/>
              <ac:spMk id="4" creationId="{00000000-0000-0000-0000-000000000000}"/>
            </ac:spMkLst>
          </pc:spChg>
        </pc:sldLayoutChg>
        <pc:sldLayoutChg chg="addSp delSp modSp">
          <pc:chgData name="Rafael Casado González" userId="1c71fca1-7e6b-4c6f-8614-522343b393e6" providerId="ADAL" clId="{AE5C3000-8F8C-40D1-A064-92B45984C76C}" dt="2023-11-12T15:58:46.422" v="72" actId="14100"/>
          <pc:sldLayoutMkLst>
            <pc:docMk/>
            <pc:sldMasterMk cId="1914933669" sldId="2147484051"/>
            <pc:sldLayoutMk cId="591617668" sldId="2147484055"/>
          </pc:sldLayoutMkLst>
          <pc:spChg chg="del mod">
            <ac:chgData name="Rafael Casado González" userId="1c71fca1-7e6b-4c6f-8614-522343b393e6" providerId="ADAL" clId="{AE5C3000-8F8C-40D1-A064-92B45984C76C}" dt="2023-11-12T15:58:13.983" v="66" actId="478"/>
            <ac:spMkLst>
              <pc:docMk/>
              <pc:sldMasterMk cId="1914933669" sldId="2147484051"/>
              <pc:sldLayoutMk cId="591617668" sldId="2147484055"/>
              <ac:spMk id="2" creationId="{00000000-0000-0000-0000-000000000000}"/>
            </ac:spMkLst>
          </pc:spChg>
          <pc:spChg chg="add mod">
            <ac:chgData name="Rafael Casado González" userId="1c71fca1-7e6b-4c6f-8614-522343b393e6" providerId="ADAL" clId="{AE5C3000-8F8C-40D1-A064-92B45984C76C}" dt="2023-11-12T15:58:19.813" v="67"/>
            <ac:spMkLst>
              <pc:docMk/>
              <pc:sldMasterMk cId="1914933669" sldId="2147484051"/>
              <pc:sldLayoutMk cId="591617668" sldId="2147484055"/>
              <ac:spMk id="3" creationId="{7468BE12-6AAD-3543-8878-764535821A2F}"/>
            </ac:spMkLst>
          </pc:spChg>
          <pc:spChg chg="mod">
            <ac:chgData name="Rafael Casado González" userId="1c71fca1-7e6b-4c6f-8614-522343b393e6" providerId="ADAL" clId="{AE5C3000-8F8C-40D1-A064-92B45984C76C}" dt="2023-11-12T15:58:46.422" v="72" actId="14100"/>
            <ac:spMkLst>
              <pc:docMk/>
              <pc:sldMasterMk cId="1914933669" sldId="2147484051"/>
              <pc:sldLayoutMk cId="591617668" sldId="2147484055"/>
              <ac:spMk id="4" creationId="{00000000-0000-0000-0000-000000000000}"/>
            </ac:spMkLst>
          </pc:spChg>
          <pc:spChg chg="mod">
            <ac:chgData name="Rafael Casado González" userId="1c71fca1-7e6b-4c6f-8614-522343b393e6" providerId="ADAL" clId="{AE5C3000-8F8C-40D1-A064-92B45984C76C}" dt="2023-11-12T15:58:33.196" v="69" actId="14100"/>
            <ac:spMkLst>
              <pc:docMk/>
              <pc:sldMasterMk cId="1914933669" sldId="2147484051"/>
              <pc:sldLayoutMk cId="591617668" sldId="2147484055"/>
              <ac:spMk id="6" creationId="{00000000-0000-0000-0000-000000000000}"/>
            </ac:spMkLst>
          </pc:spChg>
        </pc:sldLayoutChg>
        <pc:sldLayoutChg chg="modSp">
          <pc:chgData name="Rafael Casado González" userId="1c71fca1-7e6b-4c6f-8614-522343b393e6" providerId="ADAL" clId="{AE5C3000-8F8C-40D1-A064-92B45984C76C}" dt="2023-11-12T15:59:15.153" v="75" actId="1076"/>
          <pc:sldLayoutMkLst>
            <pc:docMk/>
            <pc:sldMasterMk cId="1914933669" sldId="2147484051"/>
            <pc:sldLayoutMk cId="3756272050" sldId="2147484056"/>
          </pc:sldLayoutMkLst>
          <pc:spChg chg="mod">
            <ac:chgData name="Rafael Casado González" userId="1c71fca1-7e6b-4c6f-8614-522343b393e6" providerId="ADAL" clId="{AE5C3000-8F8C-40D1-A064-92B45984C76C}" dt="2023-11-12T15:59:15.153" v="75" actId="1076"/>
            <ac:spMkLst>
              <pc:docMk/>
              <pc:sldMasterMk cId="1914933669" sldId="2147484051"/>
              <pc:sldLayoutMk cId="3756272050" sldId="2147484056"/>
              <ac:spMk id="3" creationId="{00000000-0000-0000-0000-000000000000}"/>
            </ac:spMkLst>
          </pc:spChg>
          <pc:spChg chg="mod">
            <ac:chgData name="Rafael Casado González" userId="1c71fca1-7e6b-4c6f-8614-522343b393e6" providerId="ADAL" clId="{AE5C3000-8F8C-40D1-A064-92B45984C76C}" dt="2023-11-12T15:46:34.862" v="0"/>
            <ac:spMkLst>
              <pc:docMk/>
              <pc:sldMasterMk cId="1914933669" sldId="2147484051"/>
              <pc:sldLayoutMk cId="3756272050" sldId="2147484056"/>
              <ac:spMk id="4" creationId="{00000000-0000-0000-0000-000000000000}"/>
            </ac:spMkLst>
          </pc:spChg>
        </pc:sldLayoutChg>
        <pc:sldLayoutChg chg="addSp delSp modSp mod">
          <pc:chgData name="Rafael Casado González" userId="1c71fca1-7e6b-4c6f-8614-522343b393e6" providerId="ADAL" clId="{AE5C3000-8F8C-40D1-A064-92B45984C76C}" dt="2023-11-12T17:41:10.235" v="1112" actId="962"/>
          <pc:sldLayoutMkLst>
            <pc:docMk/>
            <pc:sldMasterMk cId="1914933669" sldId="2147484051"/>
            <pc:sldLayoutMk cId="2476399203" sldId="2147484059"/>
          </pc:sldLayoutMkLst>
          <pc:spChg chg="mod">
            <ac:chgData name="Rafael Casado González" userId="1c71fca1-7e6b-4c6f-8614-522343b393e6" providerId="ADAL" clId="{AE5C3000-8F8C-40D1-A064-92B45984C76C}" dt="2023-11-12T15:47:53.457" v="7" actId="14100"/>
            <ac:spMkLst>
              <pc:docMk/>
              <pc:sldMasterMk cId="1914933669" sldId="2147484051"/>
              <pc:sldLayoutMk cId="2476399203" sldId="2147484059"/>
              <ac:spMk id="11" creationId="{00000000-0000-0000-0000-000000000000}"/>
            </ac:spMkLst>
          </pc:spChg>
          <pc:spChg chg="mod">
            <ac:chgData name="Rafael Casado González" userId="1c71fca1-7e6b-4c6f-8614-522343b393e6" providerId="ADAL" clId="{AE5C3000-8F8C-40D1-A064-92B45984C76C}" dt="2023-11-12T15:46:34.862" v="0"/>
            <ac:spMkLst>
              <pc:docMk/>
              <pc:sldMasterMk cId="1914933669" sldId="2147484051"/>
              <pc:sldLayoutMk cId="2476399203" sldId="2147484059"/>
              <ac:spMk id="17" creationId="{00000000-0000-0000-0000-000000000000}"/>
            </ac:spMkLst>
          </pc:spChg>
          <pc:spChg chg="mod">
            <ac:chgData name="Rafael Casado González" userId="1c71fca1-7e6b-4c6f-8614-522343b393e6" providerId="ADAL" clId="{AE5C3000-8F8C-40D1-A064-92B45984C76C}" dt="2023-11-12T15:46:34.862" v="0"/>
            <ac:spMkLst>
              <pc:docMk/>
              <pc:sldMasterMk cId="1914933669" sldId="2147484051"/>
              <pc:sldLayoutMk cId="2476399203" sldId="2147484059"/>
              <ac:spMk id="37" creationId="{00000000-0000-0000-0000-000000000000}"/>
            </ac:spMkLst>
          </pc:spChg>
          <pc:spChg chg="mod">
            <ac:chgData name="Rafael Casado González" userId="1c71fca1-7e6b-4c6f-8614-522343b393e6" providerId="ADAL" clId="{AE5C3000-8F8C-40D1-A064-92B45984C76C}" dt="2023-11-12T15:51:57.665" v="29" actId="14100"/>
            <ac:spMkLst>
              <pc:docMk/>
              <pc:sldMasterMk cId="1914933669" sldId="2147484051"/>
              <pc:sldLayoutMk cId="2476399203" sldId="2147484059"/>
              <ac:spMk id="39953" creationId="{00000000-0000-0000-0000-000000000000}"/>
            </ac:spMkLst>
          </pc:spChg>
          <pc:spChg chg="mod">
            <ac:chgData name="Rafael Casado González" userId="1c71fca1-7e6b-4c6f-8614-522343b393e6" providerId="ADAL" clId="{AE5C3000-8F8C-40D1-A064-92B45984C76C}" dt="2023-11-12T15:51:57.665" v="29" actId="14100"/>
            <ac:spMkLst>
              <pc:docMk/>
              <pc:sldMasterMk cId="1914933669" sldId="2147484051"/>
              <pc:sldLayoutMk cId="2476399203" sldId="2147484059"/>
              <ac:spMk id="39954" creationId="{00000000-0000-0000-0000-000000000000}"/>
            </ac:spMkLst>
          </pc:spChg>
          <pc:grpChg chg="del mod">
            <ac:chgData name="Rafael Casado González" userId="1c71fca1-7e6b-4c6f-8614-522343b393e6" providerId="ADAL" clId="{AE5C3000-8F8C-40D1-A064-92B45984C76C}" dt="2023-11-12T15:47:26.733" v="3" actId="478"/>
            <ac:grpSpMkLst>
              <pc:docMk/>
              <pc:sldMasterMk cId="1914933669" sldId="2147484051"/>
              <pc:sldLayoutMk cId="2476399203" sldId="2147484059"/>
              <ac:grpSpMk id="2" creationId="{00000000-0000-0000-0000-000000000000}"/>
            </ac:grpSpMkLst>
          </pc:grpChg>
          <pc:grpChg chg="add mod">
            <ac:chgData name="Rafael Casado González" userId="1c71fca1-7e6b-4c6f-8614-522343b393e6" providerId="ADAL" clId="{AE5C3000-8F8C-40D1-A064-92B45984C76C}" dt="2023-11-12T17:41:03.740" v="1110" actId="962"/>
            <ac:grpSpMkLst>
              <pc:docMk/>
              <pc:sldMasterMk cId="1914933669" sldId="2147484051"/>
              <pc:sldLayoutMk cId="2476399203" sldId="2147484059"/>
              <ac:grpSpMk id="5" creationId="{5E349D44-D833-45E1-569E-BC5EA08CF737}"/>
            </ac:grpSpMkLst>
          </pc:grpChg>
          <pc:picChg chg="del mod">
            <ac:chgData name="Rafael Casado González" userId="1c71fca1-7e6b-4c6f-8614-522343b393e6" providerId="ADAL" clId="{AE5C3000-8F8C-40D1-A064-92B45984C76C}" dt="2023-11-12T15:47:16.048" v="2" actId="478"/>
            <ac:picMkLst>
              <pc:docMk/>
              <pc:sldMasterMk cId="1914933669" sldId="2147484051"/>
              <pc:sldLayoutMk cId="2476399203" sldId="2147484059"/>
              <ac:picMk id="3" creationId="{00000000-0000-0000-0000-000000000000}"/>
            </ac:picMkLst>
          </pc:picChg>
          <pc:picChg chg="add mod">
            <ac:chgData name="Rafael Casado González" userId="1c71fca1-7e6b-4c6f-8614-522343b393e6" providerId="ADAL" clId="{AE5C3000-8F8C-40D1-A064-92B45984C76C}" dt="2023-11-12T17:41:07.591" v="1111" actId="962"/>
            <ac:picMkLst>
              <pc:docMk/>
              <pc:sldMasterMk cId="1914933669" sldId="2147484051"/>
              <pc:sldLayoutMk cId="2476399203" sldId="2147484059"/>
              <ac:picMk id="4" creationId="{207DE983-66C6-612F-F472-3068F49F58F4}"/>
            </ac:picMkLst>
          </pc:picChg>
          <pc:picChg chg="mod">
            <ac:chgData name="Rafael Casado González" userId="1c71fca1-7e6b-4c6f-8614-522343b393e6" providerId="ADAL" clId="{AE5C3000-8F8C-40D1-A064-92B45984C76C}" dt="2023-11-12T15:47:41.778" v="5" actId="1076"/>
            <ac:picMkLst>
              <pc:docMk/>
              <pc:sldMasterMk cId="1914933669" sldId="2147484051"/>
              <pc:sldLayoutMk cId="2476399203" sldId="2147484059"/>
              <ac:picMk id="6" creationId="{9C8B0697-6288-19D9-053C-088B897A600A}"/>
            </ac:picMkLst>
          </pc:picChg>
          <pc:picChg chg="mod">
            <ac:chgData name="Rafael Casado González" userId="1c71fca1-7e6b-4c6f-8614-522343b393e6" providerId="ADAL" clId="{AE5C3000-8F8C-40D1-A064-92B45984C76C}" dt="2023-11-12T15:47:41.778" v="5" actId="1076"/>
            <ac:picMkLst>
              <pc:docMk/>
              <pc:sldMasterMk cId="1914933669" sldId="2147484051"/>
              <pc:sldLayoutMk cId="2476399203" sldId="2147484059"/>
              <ac:picMk id="7" creationId="{E0E2A5E8-2B3E-7B18-76CC-7C2C2C587D41}"/>
            </ac:picMkLst>
          </pc:picChg>
          <pc:picChg chg="add mod ord">
            <ac:chgData name="Rafael Casado González" userId="1c71fca1-7e6b-4c6f-8614-522343b393e6" providerId="ADAL" clId="{AE5C3000-8F8C-40D1-A064-92B45984C76C}" dt="2023-11-12T15:51:35.761" v="27" actId="14100"/>
            <ac:picMkLst>
              <pc:docMk/>
              <pc:sldMasterMk cId="1914933669" sldId="2147484051"/>
              <pc:sldLayoutMk cId="2476399203" sldId="2147484059"/>
              <ac:picMk id="8" creationId="{2738C643-2BFA-DFF9-CB06-2D23EB514D0F}"/>
            </ac:picMkLst>
          </pc:picChg>
          <pc:picChg chg="add mod">
            <ac:chgData name="Rafael Casado González" userId="1c71fca1-7e6b-4c6f-8614-522343b393e6" providerId="ADAL" clId="{AE5C3000-8F8C-40D1-A064-92B45984C76C}" dt="2023-11-12T17:41:10.235" v="1112" actId="962"/>
            <ac:picMkLst>
              <pc:docMk/>
              <pc:sldMasterMk cId="1914933669" sldId="2147484051"/>
              <pc:sldLayoutMk cId="2476399203" sldId="2147484059"/>
              <ac:picMk id="9" creationId="{E088BB76-F277-B29C-4465-1BAFFB5F8E8C}"/>
            </ac:picMkLst>
          </pc:picChg>
          <pc:picChg chg="mod">
            <ac:chgData name="Rafael Casado González" userId="1c71fca1-7e6b-4c6f-8614-522343b393e6" providerId="ADAL" clId="{AE5C3000-8F8C-40D1-A064-92B45984C76C}" dt="2023-11-12T15:46:34.862" v="0"/>
            <ac:picMkLst>
              <pc:docMk/>
              <pc:sldMasterMk cId="1914933669" sldId="2147484051"/>
              <pc:sldLayoutMk cId="2476399203" sldId="2147484059"/>
              <ac:picMk id="12" creationId="{00000000-0000-0000-0000-000000000000}"/>
            </ac:picMkLst>
          </pc:picChg>
          <pc:picChg chg="mod">
            <ac:chgData name="Rafael Casado González" userId="1c71fca1-7e6b-4c6f-8614-522343b393e6" providerId="ADAL" clId="{AE5C3000-8F8C-40D1-A064-92B45984C76C}" dt="2023-11-12T15:46:34.862" v="0"/>
            <ac:picMkLst>
              <pc:docMk/>
              <pc:sldMasterMk cId="1914933669" sldId="2147484051"/>
              <pc:sldLayoutMk cId="2476399203" sldId="2147484059"/>
              <ac:picMk id="13" creationId="{00000000-0000-0000-0000-000000000000}"/>
            </ac:picMkLst>
          </pc:picChg>
          <pc:picChg chg="del mod">
            <ac:chgData name="Rafael Casado González" userId="1c71fca1-7e6b-4c6f-8614-522343b393e6" providerId="ADAL" clId="{AE5C3000-8F8C-40D1-A064-92B45984C76C}" dt="2023-11-12T15:49:05.647" v="13" actId="478"/>
            <ac:picMkLst>
              <pc:docMk/>
              <pc:sldMasterMk cId="1914933669" sldId="2147484051"/>
              <pc:sldLayoutMk cId="2476399203" sldId="2147484059"/>
              <ac:picMk id="15" creationId="{00000000-0000-0000-0000-000000000000}"/>
            </ac:picMkLst>
          </pc:picChg>
          <pc:picChg chg="mod">
            <ac:chgData name="Rafael Casado González" userId="1c71fca1-7e6b-4c6f-8614-522343b393e6" providerId="ADAL" clId="{AE5C3000-8F8C-40D1-A064-92B45984C76C}" dt="2023-11-12T15:51:19.711" v="26" actId="1037"/>
            <ac:picMkLst>
              <pc:docMk/>
              <pc:sldMasterMk cId="1914933669" sldId="2147484051"/>
              <pc:sldLayoutMk cId="2476399203" sldId="2147484059"/>
              <ac:picMk id="16" creationId="{00000000-0000-0000-0000-000000000000}"/>
            </ac:picMkLst>
          </pc:picChg>
          <pc:picChg chg="mod">
            <ac:chgData name="Rafael Casado González" userId="1c71fca1-7e6b-4c6f-8614-522343b393e6" providerId="ADAL" clId="{AE5C3000-8F8C-40D1-A064-92B45984C76C}" dt="2023-11-12T15:46:34.862" v="0"/>
            <ac:picMkLst>
              <pc:docMk/>
              <pc:sldMasterMk cId="1914933669" sldId="2147484051"/>
              <pc:sldLayoutMk cId="2476399203" sldId="2147484059"/>
              <ac:picMk id="24" creationId="{00000000-0000-0000-0000-000000000000}"/>
            </ac:picMkLst>
          </pc:picChg>
          <pc:picChg chg="del mod">
            <ac:chgData name="Rafael Casado González" userId="1c71fca1-7e6b-4c6f-8614-522343b393e6" providerId="ADAL" clId="{AE5C3000-8F8C-40D1-A064-92B45984C76C}" dt="2023-11-12T15:49:38.218" v="16" actId="478"/>
            <ac:picMkLst>
              <pc:docMk/>
              <pc:sldMasterMk cId="1914933669" sldId="2147484051"/>
              <pc:sldLayoutMk cId="2476399203" sldId="2147484059"/>
              <ac:picMk id="34" creationId="{00000000-0000-0000-0000-000000000000}"/>
            </ac:picMkLst>
          </pc:picChg>
        </pc:sldLayoutChg>
      </pc:sldMasterChg>
    </pc:docChg>
  </pc:docChgLst>
  <pc:docChgLst>
    <pc:chgData name="Rafael Casado González" userId="1c71fca1-7e6b-4c6f-8614-522343b393e6" providerId="ADAL" clId="{21BE2FB9-40D8-46C4-8792-EA1EBB674749}"/>
    <pc:docChg chg="undo custSel addSld delSld modSld sldOrd modSection">
      <pc:chgData name="Rafael Casado González" userId="1c71fca1-7e6b-4c6f-8614-522343b393e6" providerId="ADAL" clId="{21BE2FB9-40D8-46C4-8792-EA1EBB674749}" dt="2023-02-11T15:27:24.100" v="873" actId="14100"/>
      <pc:docMkLst>
        <pc:docMk/>
      </pc:docMkLst>
      <pc:sldChg chg="addSp modSp mod">
        <pc:chgData name="Rafael Casado González" userId="1c71fca1-7e6b-4c6f-8614-522343b393e6" providerId="ADAL" clId="{21BE2FB9-40D8-46C4-8792-EA1EBB674749}" dt="2023-02-11T15:22:28.913" v="763" actId="14100"/>
        <pc:sldMkLst>
          <pc:docMk/>
          <pc:sldMk cId="3768295350" sldId="1265"/>
        </pc:sldMkLst>
        <pc:spChg chg="mod">
          <ac:chgData name="Rafael Casado González" userId="1c71fca1-7e6b-4c6f-8614-522343b393e6" providerId="ADAL" clId="{21BE2FB9-40D8-46C4-8792-EA1EBB674749}" dt="2023-02-11T15:22:28.913" v="763" actId="14100"/>
          <ac:spMkLst>
            <pc:docMk/>
            <pc:sldMk cId="3768295350" sldId="1265"/>
            <ac:spMk id="5" creationId="{00000000-0000-0000-0000-000000000000}"/>
          </ac:spMkLst>
        </pc:spChg>
        <pc:picChg chg="add mod">
          <ac:chgData name="Rafael Casado González" userId="1c71fca1-7e6b-4c6f-8614-522343b393e6" providerId="ADAL" clId="{21BE2FB9-40D8-46C4-8792-EA1EBB674749}" dt="2023-02-11T15:21:17.741" v="754" actId="1076"/>
          <ac:picMkLst>
            <pc:docMk/>
            <pc:sldMk cId="3768295350" sldId="1265"/>
            <ac:picMk id="2" creationId="{BFC5385E-129F-1655-B94A-10962085C507}"/>
          </ac:picMkLst>
        </pc:picChg>
        <pc:picChg chg="mod">
          <ac:chgData name="Rafael Casado González" userId="1c71fca1-7e6b-4c6f-8614-522343b393e6" providerId="ADAL" clId="{21BE2FB9-40D8-46C4-8792-EA1EBB674749}" dt="2023-02-11T15:21:17.741" v="754" actId="1076"/>
          <ac:picMkLst>
            <pc:docMk/>
            <pc:sldMk cId="3768295350" sldId="1265"/>
            <ac:picMk id="6" creationId="{00000000-0000-0000-0000-000000000000}"/>
          </ac:picMkLst>
        </pc:picChg>
      </pc:sldChg>
      <pc:sldChg chg="ord">
        <pc:chgData name="Rafael Casado González" userId="1c71fca1-7e6b-4c6f-8614-522343b393e6" providerId="ADAL" clId="{21BE2FB9-40D8-46C4-8792-EA1EBB674749}" dt="2023-02-11T15:21:43.382" v="756"/>
        <pc:sldMkLst>
          <pc:docMk/>
          <pc:sldMk cId="1990122736" sldId="1266"/>
        </pc:sldMkLst>
      </pc:sldChg>
      <pc:sldChg chg="ord">
        <pc:chgData name="Rafael Casado González" userId="1c71fca1-7e6b-4c6f-8614-522343b393e6" providerId="ADAL" clId="{21BE2FB9-40D8-46C4-8792-EA1EBB674749}" dt="2023-02-11T15:21:56.630" v="758"/>
        <pc:sldMkLst>
          <pc:docMk/>
          <pc:sldMk cId="344790062" sldId="1267"/>
        </pc:sldMkLst>
      </pc:sldChg>
      <pc:sldChg chg="addSp delSp modSp mod ord">
        <pc:chgData name="Rafael Casado González" userId="1c71fca1-7e6b-4c6f-8614-522343b393e6" providerId="ADAL" clId="{21BE2FB9-40D8-46C4-8792-EA1EBB674749}" dt="2023-01-30T16:34:19.755" v="553"/>
        <pc:sldMkLst>
          <pc:docMk/>
          <pc:sldMk cId="3599295511" sldId="1270"/>
        </pc:sldMkLst>
        <pc:spChg chg="add del mod">
          <ac:chgData name="Rafael Casado González" userId="1c71fca1-7e6b-4c6f-8614-522343b393e6" providerId="ADAL" clId="{21BE2FB9-40D8-46C4-8792-EA1EBB674749}" dt="2023-01-30T16:16:12.023" v="546" actId="478"/>
          <ac:spMkLst>
            <pc:docMk/>
            <pc:sldMk cId="3599295511" sldId="1270"/>
            <ac:spMk id="2" creationId="{7B5426E8-CD79-CDF6-B14C-6463783C48F7}"/>
          </ac:spMkLst>
        </pc:spChg>
        <pc:spChg chg="mod">
          <ac:chgData name="Rafael Casado González" userId="1c71fca1-7e6b-4c6f-8614-522343b393e6" providerId="ADAL" clId="{21BE2FB9-40D8-46C4-8792-EA1EBB674749}" dt="2023-01-30T16:17:16.256" v="551" actId="20577"/>
          <ac:spMkLst>
            <pc:docMk/>
            <pc:sldMk cId="3599295511" sldId="1270"/>
            <ac:spMk id="5" creationId="{00000000-0000-0000-0000-000000000000}"/>
          </ac:spMkLst>
        </pc:spChg>
        <pc:spChg chg="mod">
          <ac:chgData name="Rafael Casado González" userId="1c71fca1-7e6b-4c6f-8614-522343b393e6" providerId="ADAL" clId="{21BE2FB9-40D8-46C4-8792-EA1EBB674749}" dt="2023-01-30T15:55:30.547" v="410" actId="20577"/>
          <ac:spMkLst>
            <pc:docMk/>
            <pc:sldMk cId="3599295511" sldId="1270"/>
            <ac:spMk id="33797" creationId="{00000000-0000-0000-0000-000000000000}"/>
          </ac:spMkLst>
        </pc:spChg>
        <pc:grpChg chg="add del mod">
          <ac:chgData name="Rafael Casado González" userId="1c71fca1-7e6b-4c6f-8614-522343b393e6" providerId="ADAL" clId="{21BE2FB9-40D8-46C4-8792-EA1EBB674749}" dt="2023-01-30T16:09:10.690" v="415" actId="478"/>
          <ac:grpSpMkLst>
            <pc:docMk/>
            <pc:sldMk cId="3599295511" sldId="1270"/>
            <ac:grpSpMk id="3" creationId="{26985475-3A48-36D6-476A-27FC974A3EA1}"/>
          </ac:grpSpMkLst>
        </pc:grpChg>
        <pc:picChg chg="add mod">
          <ac:chgData name="Rafael Casado González" userId="1c71fca1-7e6b-4c6f-8614-522343b393e6" providerId="ADAL" clId="{21BE2FB9-40D8-46C4-8792-EA1EBB674749}" dt="2023-01-30T16:16:32.045" v="550" actId="14100"/>
          <ac:picMkLst>
            <pc:docMk/>
            <pc:sldMk cId="3599295511" sldId="1270"/>
            <ac:picMk id="4" creationId="{9685C647-8B8B-B25C-EBF6-A28EE3E6251C}"/>
          </ac:picMkLst>
        </pc:picChg>
        <pc:picChg chg="del mod">
          <ac:chgData name="Rafael Casado González" userId="1c71fca1-7e6b-4c6f-8614-522343b393e6" providerId="ADAL" clId="{21BE2FB9-40D8-46C4-8792-EA1EBB674749}" dt="2023-01-30T16:09:32.604" v="419" actId="478"/>
          <ac:picMkLst>
            <pc:docMk/>
            <pc:sldMk cId="3599295511" sldId="1270"/>
            <ac:picMk id="6" creationId="{00000000-0000-0000-0000-000000000000}"/>
          </ac:picMkLst>
        </pc:picChg>
        <pc:picChg chg="mod">
          <ac:chgData name="Rafael Casado González" userId="1c71fca1-7e6b-4c6f-8614-522343b393e6" providerId="ADAL" clId="{21BE2FB9-40D8-46C4-8792-EA1EBB674749}" dt="2023-01-30T15:55:40.638" v="411" actId="1076"/>
          <ac:picMkLst>
            <pc:docMk/>
            <pc:sldMk cId="3599295511" sldId="1270"/>
            <ac:picMk id="7" creationId="{00000000-0000-0000-0000-000000000000}"/>
          </ac:picMkLst>
        </pc:picChg>
        <pc:picChg chg="add mod">
          <ac:chgData name="Rafael Casado González" userId="1c71fca1-7e6b-4c6f-8614-522343b393e6" providerId="ADAL" clId="{21BE2FB9-40D8-46C4-8792-EA1EBB674749}" dt="2023-01-30T15:55:40.638" v="411" actId="1076"/>
          <ac:picMkLst>
            <pc:docMk/>
            <pc:sldMk cId="3599295511" sldId="1270"/>
            <ac:picMk id="1026" creationId="{5E5B5D25-E368-A186-E930-F0D5213835E5}"/>
          </ac:picMkLst>
        </pc:picChg>
        <pc:picChg chg="add mod">
          <ac:chgData name="Rafael Casado González" userId="1c71fca1-7e6b-4c6f-8614-522343b393e6" providerId="ADAL" clId="{21BE2FB9-40D8-46C4-8792-EA1EBB674749}" dt="2023-01-30T16:16:24.235" v="549" actId="732"/>
          <ac:picMkLst>
            <pc:docMk/>
            <pc:sldMk cId="3599295511" sldId="1270"/>
            <ac:picMk id="1028" creationId="{ADE7EFF6-D575-BB3B-3B0F-56EAD31B75A3}"/>
          </ac:picMkLst>
        </pc:picChg>
      </pc:sldChg>
      <pc:sldChg chg="addSp modSp mod">
        <pc:chgData name="Rafael Casado González" userId="1c71fca1-7e6b-4c6f-8614-522343b393e6" providerId="ADAL" clId="{21BE2FB9-40D8-46C4-8792-EA1EBB674749}" dt="2023-02-11T15:27:24.100" v="873" actId="14100"/>
        <pc:sldMkLst>
          <pc:docMk/>
          <pc:sldMk cId="2527361335" sldId="1271"/>
        </pc:sldMkLst>
        <pc:picChg chg="add mod">
          <ac:chgData name="Rafael Casado González" userId="1c71fca1-7e6b-4c6f-8614-522343b393e6" providerId="ADAL" clId="{21BE2FB9-40D8-46C4-8792-EA1EBB674749}" dt="2023-02-11T15:27:24.100" v="873" actId="14100"/>
          <ac:picMkLst>
            <pc:docMk/>
            <pc:sldMk cId="2527361335" sldId="1271"/>
            <ac:picMk id="2" creationId="{EE97FD5A-5160-A39A-F843-275836326EB9}"/>
          </ac:picMkLst>
        </pc:picChg>
        <pc:picChg chg="mod">
          <ac:chgData name="Rafael Casado González" userId="1c71fca1-7e6b-4c6f-8614-522343b393e6" providerId="ADAL" clId="{21BE2FB9-40D8-46C4-8792-EA1EBB674749}" dt="2023-02-11T15:27:15.551" v="871" actId="1076"/>
          <ac:picMkLst>
            <pc:docMk/>
            <pc:sldMk cId="2527361335" sldId="1271"/>
            <ac:picMk id="6" creationId="{00000000-0000-0000-0000-000000000000}"/>
          </ac:picMkLst>
        </pc:picChg>
      </pc:sldChg>
      <pc:sldChg chg="addSp delSp modSp del mod">
        <pc:chgData name="Rafael Casado González" userId="1c71fca1-7e6b-4c6f-8614-522343b393e6" providerId="ADAL" clId="{21BE2FB9-40D8-46C4-8792-EA1EBB674749}" dt="2023-02-06T14:52:18.101" v="724" actId="47"/>
        <pc:sldMkLst>
          <pc:docMk/>
          <pc:sldMk cId="1382126594" sldId="1282"/>
        </pc:sldMkLst>
        <pc:spChg chg="mod">
          <ac:chgData name="Rafael Casado González" userId="1c71fca1-7e6b-4c6f-8614-522343b393e6" providerId="ADAL" clId="{21BE2FB9-40D8-46C4-8792-EA1EBB674749}" dt="2023-02-06T14:44:51.698" v="613" actId="1076"/>
          <ac:spMkLst>
            <pc:docMk/>
            <pc:sldMk cId="1382126594" sldId="1282"/>
            <ac:spMk id="5" creationId="{00000000-0000-0000-0000-000000000000}"/>
          </ac:spMkLst>
        </pc:spChg>
        <pc:picChg chg="add del mod">
          <ac:chgData name="Rafael Casado González" userId="1c71fca1-7e6b-4c6f-8614-522343b393e6" providerId="ADAL" clId="{21BE2FB9-40D8-46C4-8792-EA1EBB674749}" dt="2023-02-06T14:51:50.141" v="723" actId="478"/>
          <ac:picMkLst>
            <pc:docMk/>
            <pc:sldMk cId="1382126594" sldId="1282"/>
            <ac:picMk id="1026" creationId="{96746F37-891F-634A-13BF-8534F4EDC143}"/>
          </ac:picMkLst>
        </pc:picChg>
      </pc:sldChg>
      <pc:sldChg chg="del">
        <pc:chgData name="Rafael Casado González" userId="1c71fca1-7e6b-4c6f-8614-522343b393e6" providerId="ADAL" clId="{21BE2FB9-40D8-46C4-8792-EA1EBB674749}" dt="2023-01-30T16:59:11.057" v="574" actId="47"/>
        <pc:sldMkLst>
          <pc:docMk/>
          <pc:sldMk cId="3161765564" sldId="1300"/>
        </pc:sldMkLst>
      </pc:sldChg>
      <pc:sldChg chg="modSp mod">
        <pc:chgData name="Rafael Casado González" userId="1c71fca1-7e6b-4c6f-8614-522343b393e6" providerId="ADAL" clId="{21BE2FB9-40D8-46C4-8792-EA1EBB674749}" dt="2021-10-25T15:37:47.954" v="1" actId="6549"/>
        <pc:sldMkLst>
          <pc:docMk/>
          <pc:sldMk cId="154292293" sldId="1307"/>
        </pc:sldMkLst>
        <pc:spChg chg="mod">
          <ac:chgData name="Rafael Casado González" userId="1c71fca1-7e6b-4c6f-8614-522343b393e6" providerId="ADAL" clId="{21BE2FB9-40D8-46C4-8792-EA1EBB674749}" dt="2021-10-25T15:37:47.954" v="1" actId="6549"/>
          <ac:spMkLst>
            <pc:docMk/>
            <pc:sldMk cId="154292293" sldId="1307"/>
            <ac:spMk id="5" creationId="{00000000-0000-0000-0000-000000000000}"/>
          </ac:spMkLst>
        </pc:spChg>
      </pc:sldChg>
      <pc:sldChg chg="addSp delSp modSp new mod modAnim chgLayout">
        <pc:chgData name="Rafael Casado González" userId="1c71fca1-7e6b-4c6f-8614-522343b393e6" providerId="ADAL" clId="{21BE2FB9-40D8-46C4-8792-EA1EBB674749}" dt="2021-10-25T15:50:34.436" v="204" actId="1035"/>
        <pc:sldMkLst>
          <pc:docMk/>
          <pc:sldMk cId="2734903900" sldId="1314"/>
        </pc:sldMkLst>
        <pc:spChg chg="mod ord">
          <ac:chgData name="Rafael Casado González" userId="1c71fca1-7e6b-4c6f-8614-522343b393e6" providerId="ADAL" clId="{21BE2FB9-40D8-46C4-8792-EA1EBB674749}" dt="2021-10-25T15:41:03.738" v="41" actId="6264"/>
          <ac:spMkLst>
            <pc:docMk/>
            <pc:sldMk cId="2734903900" sldId="1314"/>
            <ac:spMk id="2" creationId="{8CDF2228-3E5A-4CC9-9689-CADA37D7B8D2}"/>
          </ac:spMkLst>
        </pc:spChg>
        <pc:spChg chg="del">
          <ac:chgData name="Rafael Casado González" userId="1c71fca1-7e6b-4c6f-8614-522343b393e6" providerId="ADAL" clId="{21BE2FB9-40D8-46C4-8792-EA1EBB674749}" dt="2021-10-25T15:39:59.396" v="6" actId="478"/>
          <ac:spMkLst>
            <pc:docMk/>
            <pc:sldMk cId="2734903900" sldId="1314"/>
            <ac:spMk id="3" creationId="{8A88A45A-9356-44B2-AC2A-8287CE142435}"/>
          </ac:spMkLst>
        </pc:spChg>
        <pc:spChg chg="add del mod">
          <ac:chgData name="Rafael Casado González" userId="1c71fca1-7e6b-4c6f-8614-522343b393e6" providerId="ADAL" clId="{21BE2FB9-40D8-46C4-8792-EA1EBB674749}" dt="2021-10-25T15:41:03.738" v="41" actId="6264"/>
          <ac:spMkLst>
            <pc:docMk/>
            <pc:sldMk cId="2734903900" sldId="1314"/>
            <ac:spMk id="6" creationId="{7756ABE1-6C38-4457-8157-C50D43D8056D}"/>
          </ac:spMkLst>
        </pc:spChg>
        <pc:spChg chg="add mod ord">
          <ac:chgData name="Rafael Casado González" userId="1c71fca1-7e6b-4c6f-8614-522343b393e6" providerId="ADAL" clId="{21BE2FB9-40D8-46C4-8792-EA1EBB674749}" dt="2021-10-25T15:49:43.904" v="171" actId="14100"/>
          <ac:spMkLst>
            <pc:docMk/>
            <pc:sldMk cId="2734903900" sldId="1314"/>
            <ac:spMk id="7" creationId="{1E1854C5-79B5-4C1C-982B-B6CD1D196E3B}"/>
          </ac:spMkLst>
        </pc:spChg>
        <pc:grpChg chg="add del mod">
          <ac:chgData name="Rafael Casado González" userId="1c71fca1-7e6b-4c6f-8614-522343b393e6" providerId="ADAL" clId="{21BE2FB9-40D8-46C4-8792-EA1EBB674749}" dt="2021-10-25T15:46:32.734" v="144" actId="478"/>
          <ac:grpSpMkLst>
            <pc:docMk/>
            <pc:sldMk cId="2734903900" sldId="1314"/>
            <ac:grpSpMk id="12" creationId="{A47F9E64-95E2-4796-BECD-AA86ACCFABFB}"/>
          </ac:grpSpMkLst>
        </pc:grpChg>
        <pc:grpChg chg="add mod">
          <ac:chgData name="Rafael Casado González" userId="1c71fca1-7e6b-4c6f-8614-522343b393e6" providerId="ADAL" clId="{21BE2FB9-40D8-46C4-8792-EA1EBB674749}" dt="2021-10-25T15:49:59.569" v="176" actId="1076"/>
          <ac:grpSpMkLst>
            <pc:docMk/>
            <pc:sldMk cId="2734903900" sldId="1314"/>
            <ac:grpSpMk id="14" creationId="{7AE26A23-560D-4FB3-8EAE-E4662FE02078}"/>
          </ac:grpSpMkLst>
        </pc:grpChg>
        <pc:grpChg chg="mod">
          <ac:chgData name="Rafael Casado González" userId="1c71fca1-7e6b-4c6f-8614-522343b393e6" providerId="ADAL" clId="{21BE2FB9-40D8-46C4-8792-EA1EBB674749}" dt="2021-10-25T15:49:23.591" v="168"/>
          <ac:grpSpMkLst>
            <pc:docMk/>
            <pc:sldMk cId="2734903900" sldId="1314"/>
            <ac:grpSpMk id="15" creationId="{B904E134-AFD1-4AC5-9A8D-367B7257B98C}"/>
          </ac:grpSpMkLst>
        </pc:grpChg>
        <pc:grpChg chg="mod">
          <ac:chgData name="Rafael Casado González" userId="1c71fca1-7e6b-4c6f-8614-522343b393e6" providerId="ADAL" clId="{21BE2FB9-40D8-46C4-8792-EA1EBB674749}" dt="2021-10-25T15:49:23.591" v="168"/>
          <ac:grpSpMkLst>
            <pc:docMk/>
            <pc:sldMk cId="2734903900" sldId="1314"/>
            <ac:grpSpMk id="16" creationId="{FB1A23C5-FF7A-4705-9E39-F74F05FADB86}"/>
          </ac:grpSpMkLst>
        </pc:grpChg>
        <pc:picChg chg="add del mod">
          <ac:chgData name="Rafael Casado González" userId="1c71fca1-7e6b-4c6f-8614-522343b393e6" providerId="ADAL" clId="{21BE2FB9-40D8-46C4-8792-EA1EBB674749}" dt="2021-10-25T15:42:57.411" v="90" actId="478"/>
          <ac:picMkLst>
            <pc:docMk/>
            <pc:sldMk cId="2734903900" sldId="1314"/>
            <ac:picMk id="4" creationId="{B854B09B-7CB7-4C94-9EBF-965C46250BBA}"/>
          </ac:picMkLst>
        </pc:picChg>
        <pc:picChg chg="add mod">
          <ac:chgData name="Rafael Casado González" userId="1c71fca1-7e6b-4c6f-8614-522343b393e6" providerId="ADAL" clId="{21BE2FB9-40D8-46C4-8792-EA1EBB674749}" dt="2021-10-25T15:50:02.128" v="177" actId="1076"/>
          <ac:picMkLst>
            <pc:docMk/>
            <pc:sldMk cId="2734903900" sldId="1314"/>
            <ac:picMk id="5" creationId="{4E28142A-81AE-45C8-8A3D-17A51CAB411E}"/>
          </ac:picMkLst>
        </pc:picChg>
        <pc:picChg chg="add mod">
          <ac:chgData name="Rafael Casado González" userId="1c71fca1-7e6b-4c6f-8614-522343b393e6" providerId="ADAL" clId="{21BE2FB9-40D8-46C4-8792-EA1EBB674749}" dt="2021-10-25T15:50:06.884" v="178" actId="1076"/>
          <ac:picMkLst>
            <pc:docMk/>
            <pc:sldMk cId="2734903900" sldId="1314"/>
            <ac:picMk id="9" creationId="{95BEB68B-F10C-46B3-A543-F23AD626535D}"/>
          </ac:picMkLst>
        </pc:picChg>
        <pc:picChg chg="add del mod ord modCrop">
          <ac:chgData name="Rafael Casado González" userId="1c71fca1-7e6b-4c6f-8614-522343b393e6" providerId="ADAL" clId="{21BE2FB9-40D8-46C4-8792-EA1EBB674749}" dt="2021-10-25T15:45:34.586" v="134" actId="478"/>
          <ac:picMkLst>
            <pc:docMk/>
            <pc:sldMk cId="2734903900" sldId="1314"/>
            <ac:picMk id="11" creationId="{641CE48D-8D9E-4F01-A0FB-8FD3CE54F2E4}"/>
          </ac:picMkLst>
        </pc:picChg>
        <pc:picChg chg="mod">
          <ac:chgData name="Rafael Casado González" userId="1c71fca1-7e6b-4c6f-8614-522343b393e6" providerId="ADAL" clId="{21BE2FB9-40D8-46C4-8792-EA1EBB674749}" dt="2021-10-25T15:49:23.591" v="168"/>
          <ac:picMkLst>
            <pc:docMk/>
            <pc:sldMk cId="2734903900" sldId="1314"/>
            <ac:picMk id="17" creationId="{2F70B05A-A46F-4E95-9674-4723D3F1DE3D}"/>
          </ac:picMkLst>
        </pc:picChg>
        <pc:picChg chg="mod">
          <ac:chgData name="Rafael Casado González" userId="1c71fca1-7e6b-4c6f-8614-522343b393e6" providerId="ADAL" clId="{21BE2FB9-40D8-46C4-8792-EA1EBB674749}" dt="2021-10-25T15:50:34.436" v="204" actId="1035"/>
          <ac:picMkLst>
            <pc:docMk/>
            <pc:sldMk cId="2734903900" sldId="1314"/>
            <ac:picMk id="18" creationId="{8DEC27AD-8E96-494A-869F-13A4C12CC0D5}"/>
          </ac:picMkLst>
        </pc:picChg>
        <pc:picChg chg="mod">
          <ac:chgData name="Rafael Casado González" userId="1c71fca1-7e6b-4c6f-8614-522343b393e6" providerId="ADAL" clId="{21BE2FB9-40D8-46C4-8792-EA1EBB674749}" dt="2021-10-25T15:50:34.436" v="204" actId="1035"/>
          <ac:picMkLst>
            <pc:docMk/>
            <pc:sldMk cId="2734903900" sldId="1314"/>
            <ac:picMk id="19" creationId="{8505BC43-C2A7-4B00-9F6C-84F76201DFF7}"/>
          </ac:picMkLst>
        </pc:picChg>
        <pc:picChg chg="mod">
          <ac:chgData name="Rafael Casado González" userId="1c71fca1-7e6b-4c6f-8614-522343b393e6" providerId="ADAL" clId="{21BE2FB9-40D8-46C4-8792-EA1EBB674749}" dt="2021-10-25T15:50:19.192" v="198" actId="1038"/>
          <ac:picMkLst>
            <pc:docMk/>
            <pc:sldMk cId="2734903900" sldId="1314"/>
            <ac:picMk id="20" creationId="{5AC6AC70-E631-40AE-A138-82ED9D8EEA21}"/>
          </ac:picMkLst>
        </pc:picChg>
        <pc:picChg chg="add del mod">
          <ac:chgData name="Rafael Casado González" userId="1c71fca1-7e6b-4c6f-8614-522343b393e6" providerId="ADAL" clId="{21BE2FB9-40D8-46C4-8792-EA1EBB674749}" dt="2021-10-25T15:46:32.734" v="144" actId="478"/>
          <ac:picMkLst>
            <pc:docMk/>
            <pc:sldMk cId="2734903900" sldId="1314"/>
            <ac:picMk id="1026" creationId="{BCF3EA33-1E79-4DD1-8E93-D36C110895CF}"/>
          </ac:picMkLst>
        </pc:picChg>
      </pc:sldChg>
      <pc:sldChg chg="addSp delSp modSp add">
        <pc:chgData name="Rafael Casado González" userId="1c71fca1-7e6b-4c6f-8614-522343b393e6" providerId="ADAL" clId="{21BE2FB9-40D8-46C4-8792-EA1EBB674749}" dt="2023-01-30T17:04:20.936" v="608" actId="478"/>
        <pc:sldMkLst>
          <pc:docMk/>
          <pc:sldMk cId="1480231896" sldId="1315"/>
        </pc:sldMkLst>
        <pc:spChg chg="del">
          <ac:chgData name="Rafael Casado González" userId="1c71fca1-7e6b-4c6f-8614-522343b393e6" providerId="ADAL" clId="{21BE2FB9-40D8-46C4-8792-EA1EBB674749}" dt="2023-01-30T17:00:42.601" v="575" actId="478"/>
          <ac:spMkLst>
            <pc:docMk/>
            <pc:sldMk cId="1480231896" sldId="1315"/>
            <ac:spMk id="2" creationId="{00000000-0000-0000-0000-000000000000}"/>
          </ac:spMkLst>
        </pc:spChg>
        <pc:spChg chg="add del mod">
          <ac:chgData name="Rafael Casado González" userId="1c71fca1-7e6b-4c6f-8614-522343b393e6" providerId="ADAL" clId="{21BE2FB9-40D8-46C4-8792-EA1EBB674749}" dt="2023-01-30T17:00:43.534" v="576" actId="478"/>
          <ac:spMkLst>
            <pc:docMk/>
            <pc:sldMk cId="1480231896" sldId="1315"/>
            <ac:spMk id="3" creationId="{3887EFCE-ACBA-265A-9CB4-4562E0ED516F}"/>
          </ac:spMkLst>
        </pc:spChg>
        <pc:picChg chg="del">
          <ac:chgData name="Rafael Casado González" userId="1c71fca1-7e6b-4c6f-8614-522343b393e6" providerId="ADAL" clId="{21BE2FB9-40D8-46C4-8792-EA1EBB674749}" dt="2023-01-30T16:55:34.557" v="564" actId="478"/>
          <ac:picMkLst>
            <pc:docMk/>
            <pc:sldMk cId="1480231896" sldId="1315"/>
            <ac:picMk id="4" creationId="{00000000-0000-0000-0000-000000000000}"/>
          </ac:picMkLst>
        </pc:picChg>
        <pc:picChg chg="del">
          <ac:chgData name="Rafael Casado González" userId="1c71fca1-7e6b-4c6f-8614-522343b393e6" providerId="ADAL" clId="{21BE2FB9-40D8-46C4-8792-EA1EBB674749}" dt="2023-01-30T16:58:07.556" v="568" actId="478"/>
          <ac:picMkLst>
            <pc:docMk/>
            <pc:sldMk cId="1480231896" sldId="1315"/>
            <ac:picMk id="5" creationId="{00000000-0000-0000-0000-000000000000}"/>
          </ac:picMkLst>
        </pc:picChg>
        <pc:picChg chg="add del mod">
          <ac:chgData name="Rafael Casado González" userId="1c71fca1-7e6b-4c6f-8614-522343b393e6" providerId="ADAL" clId="{21BE2FB9-40D8-46C4-8792-EA1EBB674749}" dt="2023-01-30T17:00:51.309" v="578" actId="478"/>
          <ac:picMkLst>
            <pc:docMk/>
            <pc:sldMk cId="1480231896" sldId="1315"/>
            <ac:picMk id="3074" creationId="{611476EF-4FB0-4B51-6513-3BB17DC7900B}"/>
          </ac:picMkLst>
        </pc:picChg>
        <pc:picChg chg="add mod">
          <ac:chgData name="Rafael Casado González" userId="1c71fca1-7e6b-4c6f-8614-522343b393e6" providerId="ADAL" clId="{21BE2FB9-40D8-46C4-8792-EA1EBB674749}" dt="2023-01-30T17:02:59.955" v="606" actId="732"/>
          <ac:picMkLst>
            <pc:docMk/>
            <pc:sldMk cId="1480231896" sldId="1315"/>
            <ac:picMk id="3076" creationId="{B112663B-0D08-7271-562F-6F0E0C5E01B4}"/>
          </ac:picMkLst>
        </pc:picChg>
        <pc:picChg chg="add del">
          <ac:chgData name="Rafael Casado González" userId="1c71fca1-7e6b-4c6f-8614-522343b393e6" providerId="ADAL" clId="{21BE2FB9-40D8-46C4-8792-EA1EBB674749}" dt="2023-01-30T17:04:20.936" v="608" actId="478"/>
          <ac:picMkLst>
            <pc:docMk/>
            <pc:sldMk cId="1480231896" sldId="1315"/>
            <ac:picMk id="3078" creationId="{2F496FC1-CF23-44B0-0962-16B8E54C20AC}"/>
          </ac:picMkLst>
        </pc:picChg>
      </pc:sldChg>
      <pc:sldChg chg="addSp delSp new del">
        <pc:chgData name="Rafael Casado González" userId="1c71fca1-7e6b-4c6f-8614-522343b393e6" providerId="ADAL" clId="{21BE2FB9-40D8-46C4-8792-EA1EBB674749}" dt="2023-01-30T15:55:43.757" v="412" actId="47"/>
        <pc:sldMkLst>
          <pc:docMk/>
          <pc:sldMk cId="3811406632" sldId="1315"/>
        </pc:sldMkLst>
        <pc:spChg chg="del">
          <ac:chgData name="Rafael Casado González" userId="1c71fca1-7e6b-4c6f-8614-522343b393e6" providerId="ADAL" clId="{21BE2FB9-40D8-46C4-8792-EA1EBB674749}" dt="2023-01-30T15:49:06.710" v="306" actId="478"/>
          <ac:spMkLst>
            <pc:docMk/>
            <pc:sldMk cId="3811406632" sldId="1315"/>
            <ac:spMk id="2" creationId="{22F7E298-600D-459E-517B-F515225EA201}"/>
          </ac:spMkLst>
        </pc:spChg>
        <pc:spChg chg="del">
          <ac:chgData name="Rafael Casado González" userId="1c71fca1-7e6b-4c6f-8614-522343b393e6" providerId="ADAL" clId="{21BE2FB9-40D8-46C4-8792-EA1EBB674749}" dt="2023-01-30T15:49:06.710" v="306" actId="478"/>
          <ac:spMkLst>
            <pc:docMk/>
            <pc:sldMk cId="3811406632" sldId="1315"/>
            <ac:spMk id="3" creationId="{C24A9240-FFC1-7561-A0D6-DA7E25CE878D}"/>
          </ac:spMkLst>
        </pc:spChg>
        <pc:spChg chg="del">
          <ac:chgData name="Rafael Casado González" userId="1c71fca1-7e6b-4c6f-8614-522343b393e6" providerId="ADAL" clId="{21BE2FB9-40D8-46C4-8792-EA1EBB674749}" dt="2023-01-30T15:49:06.710" v="306" actId="478"/>
          <ac:spMkLst>
            <pc:docMk/>
            <pc:sldMk cId="3811406632" sldId="1315"/>
            <ac:spMk id="4" creationId="{32539FA8-591D-5A95-B80F-572873F73CC0}"/>
          </ac:spMkLst>
        </pc:spChg>
        <pc:picChg chg="add">
          <ac:chgData name="Rafael Casado González" userId="1c71fca1-7e6b-4c6f-8614-522343b393e6" providerId="ADAL" clId="{21BE2FB9-40D8-46C4-8792-EA1EBB674749}" dt="2023-01-30T15:49:10.516" v="307"/>
          <ac:picMkLst>
            <pc:docMk/>
            <pc:sldMk cId="3811406632" sldId="1315"/>
            <ac:picMk id="2050" creationId="{279A9200-BA5D-0B32-9D12-A5688C5002F7}"/>
          </ac:picMkLst>
        </pc:picChg>
      </pc:sldChg>
      <pc:sldChg chg="delSp modSp add">
        <pc:chgData name="Rafael Casado González" userId="1c71fca1-7e6b-4c6f-8614-522343b393e6" providerId="ADAL" clId="{21BE2FB9-40D8-46C4-8792-EA1EBB674749}" dt="2023-01-30T17:01:01.368" v="581" actId="1076"/>
        <pc:sldMkLst>
          <pc:docMk/>
          <pc:sldMk cId="1128788563" sldId="1316"/>
        </pc:sldMkLst>
        <pc:picChg chg="mod">
          <ac:chgData name="Rafael Casado González" userId="1c71fca1-7e6b-4c6f-8614-522343b393e6" providerId="ADAL" clId="{21BE2FB9-40D8-46C4-8792-EA1EBB674749}" dt="2023-01-30T17:01:01.368" v="581" actId="1076"/>
          <ac:picMkLst>
            <pc:docMk/>
            <pc:sldMk cId="1128788563" sldId="1316"/>
            <ac:picMk id="3074" creationId="{611476EF-4FB0-4B51-6513-3BB17DC7900B}"/>
          </ac:picMkLst>
        </pc:picChg>
        <pc:picChg chg="del">
          <ac:chgData name="Rafael Casado González" userId="1c71fca1-7e6b-4c6f-8614-522343b393e6" providerId="ADAL" clId="{21BE2FB9-40D8-46C4-8792-EA1EBB674749}" dt="2023-01-30T17:00:54.855" v="579" actId="478"/>
          <ac:picMkLst>
            <pc:docMk/>
            <pc:sldMk cId="1128788563" sldId="1316"/>
            <ac:picMk id="3076" creationId="{B112663B-0D08-7271-562F-6F0E0C5E01B4}"/>
          </ac:picMkLst>
        </pc:picChg>
      </pc:sldChg>
      <pc:sldChg chg="addSp delSp modSp add">
        <pc:chgData name="Rafael Casado González" userId="1c71fca1-7e6b-4c6f-8614-522343b393e6" providerId="ADAL" clId="{21BE2FB9-40D8-46C4-8792-EA1EBB674749}" dt="2023-01-30T17:02:31.099" v="601" actId="732"/>
        <pc:sldMkLst>
          <pc:docMk/>
          <pc:sldMk cId="819292810" sldId="1317"/>
        </pc:sldMkLst>
        <pc:picChg chg="del">
          <ac:chgData name="Rafael Casado González" userId="1c71fca1-7e6b-4c6f-8614-522343b393e6" providerId="ADAL" clId="{21BE2FB9-40D8-46C4-8792-EA1EBB674749}" dt="2023-01-30T17:01:52.881" v="587" actId="478"/>
          <ac:picMkLst>
            <pc:docMk/>
            <pc:sldMk cId="819292810" sldId="1317"/>
            <ac:picMk id="3074" creationId="{611476EF-4FB0-4B51-6513-3BB17DC7900B}"/>
          </ac:picMkLst>
        </pc:picChg>
        <pc:picChg chg="add mod">
          <ac:chgData name="Rafael Casado González" userId="1c71fca1-7e6b-4c6f-8614-522343b393e6" providerId="ADAL" clId="{21BE2FB9-40D8-46C4-8792-EA1EBB674749}" dt="2023-01-30T17:02:31.099" v="601" actId="732"/>
          <ac:picMkLst>
            <pc:docMk/>
            <pc:sldMk cId="819292810" sldId="1317"/>
            <ac:picMk id="4098" creationId="{4A3E262B-E640-EF0A-6BBE-25B447B5221B}"/>
          </ac:picMkLst>
        </pc:picChg>
      </pc:sldChg>
      <pc:sldChg chg="addSp delSp modSp add mod ord">
        <pc:chgData name="Rafael Casado González" userId="1c71fca1-7e6b-4c6f-8614-522343b393e6" providerId="ADAL" clId="{21BE2FB9-40D8-46C4-8792-EA1EBB674749}" dt="2023-02-06T14:57:23.977" v="740" actId="732"/>
        <pc:sldMkLst>
          <pc:docMk/>
          <pc:sldMk cId="142949735" sldId="1318"/>
        </pc:sldMkLst>
        <pc:spChg chg="mod">
          <ac:chgData name="Rafael Casado González" userId="1c71fca1-7e6b-4c6f-8614-522343b393e6" providerId="ADAL" clId="{21BE2FB9-40D8-46C4-8792-EA1EBB674749}" dt="2023-02-06T14:56:30.289" v="731" actId="14100"/>
          <ac:spMkLst>
            <pc:docMk/>
            <pc:sldMk cId="142949735" sldId="1318"/>
            <ac:spMk id="5" creationId="{00000000-0000-0000-0000-000000000000}"/>
          </ac:spMkLst>
        </pc:spChg>
        <pc:picChg chg="add del mod">
          <ac:chgData name="Rafael Casado González" userId="1c71fca1-7e6b-4c6f-8614-522343b393e6" providerId="ADAL" clId="{21BE2FB9-40D8-46C4-8792-EA1EBB674749}" dt="2023-02-06T14:56:08.926" v="727" actId="478"/>
          <ac:picMkLst>
            <pc:docMk/>
            <pc:sldMk cId="142949735" sldId="1318"/>
            <ac:picMk id="2" creationId="{32048665-B26A-369E-70B4-21F6E7781C0D}"/>
          </ac:picMkLst>
        </pc:picChg>
        <pc:picChg chg="del">
          <ac:chgData name="Rafael Casado González" userId="1c71fca1-7e6b-4c6f-8614-522343b393e6" providerId="ADAL" clId="{21BE2FB9-40D8-46C4-8792-EA1EBB674749}" dt="2023-02-06T14:45:45.622" v="617" actId="478"/>
          <ac:picMkLst>
            <pc:docMk/>
            <pc:sldMk cId="142949735" sldId="1318"/>
            <ac:picMk id="6" creationId="{00000000-0000-0000-0000-000000000000}"/>
          </ac:picMkLst>
        </pc:picChg>
        <pc:picChg chg="mod">
          <ac:chgData name="Rafael Casado González" userId="1c71fca1-7e6b-4c6f-8614-522343b393e6" providerId="ADAL" clId="{21BE2FB9-40D8-46C4-8792-EA1EBB674749}" dt="2023-02-06T14:56:52.094" v="736" actId="14100"/>
          <ac:picMkLst>
            <pc:docMk/>
            <pc:sldMk cId="142949735" sldId="1318"/>
            <ac:picMk id="1026" creationId="{96746F37-891F-634A-13BF-8534F4EDC143}"/>
          </ac:picMkLst>
        </pc:picChg>
        <pc:picChg chg="add mod">
          <ac:chgData name="Rafael Casado González" userId="1c71fca1-7e6b-4c6f-8614-522343b393e6" providerId="ADAL" clId="{21BE2FB9-40D8-46C4-8792-EA1EBB674749}" dt="2023-02-06T14:57:23.977" v="740" actId="732"/>
          <ac:picMkLst>
            <pc:docMk/>
            <pc:sldMk cId="142949735" sldId="1318"/>
            <ac:picMk id="2050" creationId="{C58F7CEB-CA2B-AC01-D58F-A60F20390128}"/>
          </ac:picMkLst>
        </pc:picChg>
      </pc:sldChg>
      <pc:sldChg chg="addSp delSp modSp add mod">
        <pc:chgData name="Rafael Casado González" userId="1c71fca1-7e6b-4c6f-8614-522343b393e6" providerId="ADAL" clId="{21BE2FB9-40D8-46C4-8792-EA1EBB674749}" dt="2023-02-11T15:26:56.269" v="869" actId="6549"/>
        <pc:sldMkLst>
          <pc:docMk/>
          <pc:sldMk cId="1358928948" sldId="1325"/>
        </pc:sldMkLst>
        <pc:spChg chg="mod">
          <ac:chgData name="Rafael Casado González" userId="1c71fca1-7e6b-4c6f-8614-522343b393e6" providerId="ADAL" clId="{21BE2FB9-40D8-46C4-8792-EA1EBB674749}" dt="2023-02-11T15:26:56.269" v="869" actId="6549"/>
          <ac:spMkLst>
            <pc:docMk/>
            <pc:sldMk cId="1358928948" sldId="1325"/>
            <ac:spMk id="5" creationId="{00000000-0000-0000-0000-000000000000}"/>
          </ac:spMkLst>
        </pc:spChg>
        <pc:spChg chg="del">
          <ac:chgData name="Rafael Casado González" userId="1c71fca1-7e6b-4c6f-8614-522343b393e6" providerId="ADAL" clId="{21BE2FB9-40D8-46C4-8792-EA1EBB674749}" dt="2023-02-11T15:23:58.356" v="765" actId="478"/>
          <ac:spMkLst>
            <pc:docMk/>
            <pc:sldMk cId="1358928948" sldId="1325"/>
            <ac:spMk id="7" creationId="{00000000-0000-0000-0000-000000000000}"/>
          </ac:spMkLst>
        </pc:spChg>
        <pc:picChg chg="del">
          <ac:chgData name="Rafael Casado González" userId="1c71fca1-7e6b-4c6f-8614-522343b393e6" providerId="ADAL" clId="{21BE2FB9-40D8-46C4-8792-EA1EBB674749}" dt="2023-02-11T15:23:58.356" v="765" actId="478"/>
          <ac:picMkLst>
            <pc:docMk/>
            <pc:sldMk cId="1358928948" sldId="1325"/>
            <ac:picMk id="6" creationId="{00000000-0000-0000-0000-000000000000}"/>
          </ac:picMkLst>
        </pc:picChg>
        <pc:picChg chg="del">
          <ac:chgData name="Rafael Casado González" userId="1c71fca1-7e6b-4c6f-8614-522343b393e6" providerId="ADAL" clId="{21BE2FB9-40D8-46C4-8792-EA1EBB674749}" dt="2023-02-11T15:23:58.356" v="765" actId="478"/>
          <ac:picMkLst>
            <pc:docMk/>
            <pc:sldMk cId="1358928948" sldId="1325"/>
            <ac:picMk id="8" creationId="{00000000-0000-0000-0000-000000000000}"/>
          </ac:picMkLst>
        </pc:picChg>
        <pc:picChg chg="add mod">
          <ac:chgData name="Rafael Casado González" userId="1c71fca1-7e6b-4c6f-8614-522343b393e6" providerId="ADAL" clId="{21BE2FB9-40D8-46C4-8792-EA1EBB674749}" dt="2023-02-11T15:24:37.229" v="776" actId="14100"/>
          <ac:picMkLst>
            <pc:docMk/>
            <pc:sldMk cId="1358928948" sldId="1325"/>
            <ac:picMk id="1026" creationId="{2065A7EB-D028-18D6-C974-2CF58636B23D}"/>
          </ac:picMkLst>
        </pc:picChg>
      </pc:sldChg>
    </pc:docChg>
  </pc:docChgLst>
  <pc:docChgLst>
    <pc:chgData name="Rafael Casado Gonzalez" userId="1c71fca1-7e6b-4c6f-8614-522343b393e6" providerId="ADAL" clId="{FBB97B03-B318-4835-8E43-5DA8DE362D4D}"/>
    <pc:docChg chg="undo modSld">
      <pc:chgData name="Rafael Casado Gonzalez" userId="1c71fca1-7e6b-4c6f-8614-522343b393e6" providerId="ADAL" clId="{FBB97B03-B318-4835-8E43-5DA8DE362D4D}" dt="2019-04-04T07:09:02.689" v="7"/>
      <pc:docMkLst>
        <pc:docMk/>
      </pc:docMkLst>
      <pc:sldChg chg="addSp delSp modSp">
        <pc:chgData name="Rafael Casado Gonzalez" userId="1c71fca1-7e6b-4c6f-8614-522343b393e6" providerId="ADAL" clId="{FBB97B03-B318-4835-8E43-5DA8DE362D4D}" dt="2019-04-04T07:09:02.689" v="7"/>
        <pc:sldMkLst>
          <pc:docMk/>
          <pc:sldMk cId="2730149711" sldId="1028"/>
        </pc:sldMkLst>
        <pc:picChg chg="add del mod">
          <ac:chgData name="Rafael Casado Gonzalez" userId="1c71fca1-7e6b-4c6f-8614-522343b393e6" providerId="ADAL" clId="{FBB97B03-B318-4835-8E43-5DA8DE362D4D}" dt="2019-04-04T07:09:02.689" v="7"/>
          <ac:picMkLst>
            <pc:docMk/>
            <pc:sldMk cId="2730149711" sldId="1028"/>
            <ac:picMk id="6" creationId="{0D70DEE7-1AFA-41EF-8D7B-B7695CF789E8}"/>
          </ac:picMkLst>
        </pc:picChg>
      </pc:sldChg>
    </pc:docChg>
  </pc:docChgLst>
  <pc:docChgLst>
    <pc:chgData name="Rafael Casado González" userId="1c71fca1-7e6b-4c6f-8614-522343b393e6" providerId="ADAL" clId="{D9AA2E20-4C47-435D-8645-4E79E1E34ECE}"/>
    <pc:docChg chg="modSld">
      <pc:chgData name="Rafael Casado González" userId="1c71fca1-7e6b-4c6f-8614-522343b393e6" providerId="ADAL" clId="{D9AA2E20-4C47-435D-8645-4E79E1E34ECE}" dt="2022-01-31T11:00:02.614" v="22"/>
      <pc:docMkLst>
        <pc:docMk/>
      </pc:docMkLst>
      <pc:sldChg chg="modSp mod">
        <pc:chgData name="Rafael Casado González" userId="1c71fca1-7e6b-4c6f-8614-522343b393e6" providerId="ADAL" clId="{D9AA2E20-4C47-435D-8645-4E79E1E34ECE}" dt="2022-01-31T10:52:37.765" v="5" actId="6549"/>
        <pc:sldMkLst>
          <pc:docMk/>
          <pc:sldMk cId="1520873812" sldId="1223"/>
        </pc:sldMkLst>
        <pc:spChg chg="mod">
          <ac:chgData name="Rafael Casado González" userId="1c71fca1-7e6b-4c6f-8614-522343b393e6" providerId="ADAL" clId="{D9AA2E20-4C47-435D-8645-4E79E1E34ECE}" dt="2022-01-31T10:52:37.765" v="5" actId="6549"/>
          <ac:spMkLst>
            <pc:docMk/>
            <pc:sldMk cId="1520873812" sldId="1223"/>
            <ac:spMk id="5" creationId="{00000000-0000-0000-0000-000000000000}"/>
          </ac:spMkLst>
        </pc:spChg>
      </pc:sldChg>
      <pc:sldChg chg="modSp mod">
        <pc:chgData name="Rafael Casado González" userId="1c71fca1-7e6b-4c6f-8614-522343b393e6" providerId="ADAL" clId="{D9AA2E20-4C47-435D-8645-4E79E1E34ECE}" dt="2022-01-31T10:52:48.517" v="13" actId="6549"/>
        <pc:sldMkLst>
          <pc:docMk/>
          <pc:sldMk cId="96737032" sldId="1312"/>
        </pc:sldMkLst>
        <pc:spChg chg="mod">
          <ac:chgData name="Rafael Casado González" userId="1c71fca1-7e6b-4c6f-8614-522343b393e6" providerId="ADAL" clId="{D9AA2E20-4C47-435D-8645-4E79E1E34ECE}" dt="2022-01-31T10:52:48.517" v="13" actId="6549"/>
          <ac:spMkLst>
            <pc:docMk/>
            <pc:sldMk cId="96737032" sldId="1312"/>
            <ac:spMk id="5" creationId="{00000000-0000-0000-0000-000000000000}"/>
          </ac:spMkLst>
        </pc:spChg>
      </pc:sldChg>
      <pc:sldChg chg="addSp modSp mod">
        <pc:chgData name="Rafael Casado González" userId="1c71fca1-7e6b-4c6f-8614-522343b393e6" providerId="ADAL" clId="{D9AA2E20-4C47-435D-8645-4E79E1E34ECE}" dt="2022-01-31T11:00:02.614" v="22"/>
        <pc:sldMkLst>
          <pc:docMk/>
          <pc:sldMk cId="2734903900" sldId="1314"/>
        </pc:sldMkLst>
        <pc:grpChg chg="mod">
          <ac:chgData name="Rafael Casado González" userId="1c71fca1-7e6b-4c6f-8614-522343b393e6" providerId="ADAL" clId="{D9AA2E20-4C47-435D-8645-4E79E1E34ECE}" dt="2022-01-31T10:57:42.828" v="15" actId="1076"/>
          <ac:grpSpMkLst>
            <pc:docMk/>
            <pc:sldMk cId="2734903900" sldId="1314"/>
            <ac:grpSpMk id="14" creationId="{7AE26A23-560D-4FB3-8EAE-E4662FE02078}"/>
          </ac:grpSpMkLst>
        </pc:grpChg>
        <pc:picChg chg="mod">
          <ac:chgData name="Rafael Casado González" userId="1c71fca1-7e6b-4c6f-8614-522343b393e6" providerId="ADAL" clId="{D9AA2E20-4C47-435D-8645-4E79E1E34ECE}" dt="2022-01-31T10:57:47.619" v="17" actId="1076"/>
          <ac:picMkLst>
            <pc:docMk/>
            <pc:sldMk cId="2734903900" sldId="1314"/>
            <ac:picMk id="5" creationId="{4E28142A-81AE-45C8-8A3D-17A51CAB411E}"/>
          </ac:picMkLst>
        </pc:picChg>
        <pc:picChg chg="mod">
          <ac:chgData name="Rafael Casado González" userId="1c71fca1-7e6b-4c6f-8614-522343b393e6" providerId="ADAL" clId="{D9AA2E20-4C47-435D-8645-4E79E1E34ECE}" dt="2022-01-31T10:57:45.312" v="16" actId="14100"/>
          <ac:picMkLst>
            <pc:docMk/>
            <pc:sldMk cId="2734903900" sldId="1314"/>
            <ac:picMk id="9" creationId="{95BEB68B-F10C-46B3-A543-F23AD626535D}"/>
          </ac:picMkLst>
        </pc:picChg>
        <pc:picChg chg="add mod">
          <ac:chgData name="Rafael Casado González" userId="1c71fca1-7e6b-4c6f-8614-522343b393e6" providerId="ADAL" clId="{D9AA2E20-4C47-435D-8645-4E79E1E34ECE}" dt="2022-01-31T11:00:02.614" v="22"/>
          <ac:picMkLst>
            <pc:docMk/>
            <pc:sldMk cId="2734903900" sldId="1314"/>
            <ac:picMk id="13" creationId="{C2FFC599-B6EE-48AF-AAEF-2D8DDC6F0169}"/>
          </ac:picMkLst>
        </pc:picChg>
      </pc:sldChg>
    </pc:docChg>
  </pc:docChgLst>
  <pc:docChgLst>
    <pc:chgData name="Rafael Casado González" userId="1c71fca1-7e6b-4c6f-8614-522343b393e6" providerId="ADAL" clId="{1512F364-06CE-4DFC-BF7A-6BB2E6CDBC71}"/>
    <pc:docChg chg="custSel modSld">
      <pc:chgData name="Rafael Casado González" userId="1c71fca1-7e6b-4c6f-8614-522343b393e6" providerId="ADAL" clId="{1512F364-06CE-4DFC-BF7A-6BB2E6CDBC71}" dt="2021-02-08T14:52:58.022" v="163" actId="20577"/>
      <pc:docMkLst>
        <pc:docMk/>
      </pc:docMkLst>
      <pc:sldChg chg="modSp mod">
        <pc:chgData name="Rafael Casado González" userId="1c71fca1-7e6b-4c6f-8614-522343b393e6" providerId="ADAL" clId="{1512F364-06CE-4DFC-BF7A-6BB2E6CDBC71}" dt="2021-02-08T14:39:37.149" v="143" actId="255"/>
        <pc:sldMkLst>
          <pc:docMk/>
          <pc:sldMk cId="3599295511" sldId="1270"/>
        </pc:sldMkLst>
        <pc:spChg chg="mod">
          <ac:chgData name="Rafael Casado González" userId="1c71fca1-7e6b-4c6f-8614-522343b393e6" providerId="ADAL" clId="{1512F364-06CE-4DFC-BF7A-6BB2E6CDBC71}" dt="2021-02-08T14:39:37.149" v="143" actId="255"/>
          <ac:spMkLst>
            <pc:docMk/>
            <pc:sldMk cId="3599295511" sldId="1270"/>
            <ac:spMk id="5" creationId="{00000000-0000-0000-0000-000000000000}"/>
          </ac:spMkLst>
        </pc:spChg>
      </pc:sldChg>
      <pc:sldChg chg="modSp">
        <pc:chgData name="Rafael Casado González" userId="1c71fca1-7e6b-4c6f-8614-522343b393e6" providerId="ADAL" clId="{1512F364-06CE-4DFC-BF7A-6BB2E6CDBC71}" dt="2021-02-08T14:40:11.688" v="146" actId="14100"/>
        <pc:sldMkLst>
          <pc:docMk/>
          <pc:sldMk cId="2527361335" sldId="1271"/>
        </pc:sldMkLst>
        <pc:spChg chg="mod">
          <ac:chgData name="Rafael Casado González" userId="1c71fca1-7e6b-4c6f-8614-522343b393e6" providerId="ADAL" clId="{1512F364-06CE-4DFC-BF7A-6BB2E6CDBC71}" dt="2021-02-08T14:40:11.688" v="146" actId="14100"/>
          <ac:spMkLst>
            <pc:docMk/>
            <pc:sldMk cId="2527361335" sldId="1271"/>
            <ac:spMk id="5" creationId="{00000000-0000-0000-0000-000000000000}"/>
          </ac:spMkLst>
        </pc:spChg>
      </pc:sldChg>
      <pc:sldChg chg="modSp mod">
        <pc:chgData name="Rafael Casado González" userId="1c71fca1-7e6b-4c6f-8614-522343b393e6" providerId="ADAL" clId="{1512F364-06CE-4DFC-BF7A-6BB2E6CDBC71}" dt="2021-02-07T19:53:21.291" v="74" actId="962"/>
        <pc:sldMkLst>
          <pc:docMk/>
          <pc:sldMk cId="692740627" sldId="1272"/>
        </pc:sldMkLst>
        <pc:spChg chg="mod">
          <ac:chgData name="Rafael Casado González" userId="1c71fca1-7e6b-4c6f-8614-522343b393e6" providerId="ADAL" clId="{1512F364-06CE-4DFC-BF7A-6BB2E6CDBC71}" dt="2021-02-07T19:44:52.046" v="24" actId="1076"/>
          <ac:spMkLst>
            <pc:docMk/>
            <pc:sldMk cId="692740627" sldId="1272"/>
            <ac:spMk id="8" creationId="{00000000-0000-0000-0000-000000000000}"/>
          </ac:spMkLst>
        </pc:spChg>
        <pc:grpChg chg="mod">
          <ac:chgData name="Rafael Casado González" userId="1c71fca1-7e6b-4c6f-8614-522343b393e6" providerId="ADAL" clId="{1512F364-06CE-4DFC-BF7A-6BB2E6CDBC71}" dt="2021-02-07T19:44:52.046" v="24" actId="1076"/>
          <ac:grpSpMkLst>
            <pc:docMk/>
            <pc:sldMk cId="692740627" sldId="1272"/>
            <ac:grpSpMk id="6" creationId="{00000000-0000-0000-0000-000000000000}"/>
          </ac:grpSpMkLst>
        </pc:grpChg>
        <pc:picChg chg="mod">
          <ac:chgData name="Rafael Casado González" userId="1c71fca1-7e6b-4c6f-8614-522343b393e6" providerId="ADAL" clId="{1512F364-06CE-4DFC-BF7A-6BB2E6CDBC71}" dt="2021-02-07T19:45:04.649" v="26" actId="1076"/>
          <ac:picMkLst>
            <pc:docMk/>
            <pc:sldMk cId="692740627" sldId="1272"/>
            <ac:picMk id="4" creationId="{00000000-0000-0000-0000-000000000000}"/>
          </ac:picMkLst>
        </pc:picChg>
        <pc:picChg chg="mod">
          <ac:chgData name="Rafael Casado González" userId="1c71fca1-7e6b-4c6f-8614-522343b393e6" providerId="ADAL" clId="{1512F364-06CE-4DFC-BF7A-6BB2E6CDBC71}" dt="2021-02-07T19:53:21.291" v="74" actId="962"/>
          <ac:picMkLst>
            <pc:docMk/>
            <pc:sldMk cId="692740627" sldId="1272"/>
            <ac:picMk id="7" creationId="{00000000-0000-0000-0000-000000000000}"/>
          </ac:picMkLst>
        </pc:picChg>
        <pc:picChg chg="mod">
          <ac:chgData name="Rafael Casado González" userId="1c71fca1-7e6b-4c6f-8614-522343b393e6" providerId="ADAL" clId="{1512F364-06CE-4DFC-BF7A-6BB2E6CDBC71}" dt="2021-02-07T19:53:16.515" v="72" actId="962"/>
          <ac:picMkLst>
            <pc:docMk/>
            <pc:sldMk cId="692740627" sldId="1272"/>
            <ac:picMk id="12" creationId="{00000000-0000-0000-0000-000000000000}"/>
          </ac:picMkLst>
        </pc:picChg>
      </pc:sldChg>
      <pc:sldChg chg="addSp delSp modSp mod">
        <pc:chgData name="Rafael Casado González" userId="1c71fca1-7e6b-4c6f-8614-522343b393e6" providerId="ADAL" clId="{1512F364-06CE-4DFC-BF7A-6BB2E6CDBC71}" dt="2021-02-08T14:41:41.422" v="160" actId="1076"/>
        <pc:sldMkLst>
          <pc:docMk/>
          <pc:sldMk cId="2772522501" sldId="1273"/>
        </pc:sldMkLst>
        <pc:spChg chg="mod">
          <ac:chgData name="Rafael Casado González" userId="1c71fca1-7e6b-4c6f-8614-522343b393e6" providerId="ADAL" clId="{1512F364-06CE-4DFC-BF7A-6BB2E6CDBC71}" dt="2021-02-08T14:41:16.615" v="154" actId="20577"/>
          <ac:spMkLst>
            <pc:docMk/>
            <pc:sldMk cId="2772522501" sldId="1273"/>
            <ac:spMk id="5" creationId="{00000000-0000-0000-0000-000000000000}"/>
          </ac:spMkLst>
        </pc:spChg>
        <pc:picChg chg="mod">
          <ac:chgData name="Rafael Casado González" userId="1c71fca1-7e6b-4c6f-8614-522343b393e6" providerId="ADAL" clId="{1512F364-06CE-4DFC-BF7A-6BB2E6CDBC71}" dt="2021-02-08T14:41:29.620" v="157" actId="14100"/>
          <ac:picMkLst>
            <pc:docMk/>
            <pc:sldMk cId="2772522501" sldId="1273"/>
            <ac:picMk id="6" creationId="{00000000-0000-0000-0000-000000000000}"/>
          </ac:picMkLst>
        </pc:picChg>
        <pc:picChg chg="del">
          <ac:chgData name="Rafael Casado González" userId="1c71fca1-7e6b-4c6f-8614-522343b393e6" providerId="ADAL" clId="{1512F364-06CE-4DFC-BF7A-6BB2E6CDBC71}" dt="2021-02-07T19:43:37.530" v="0" actId="478"/>
          <ac:picMkLst>
            <pc:docMk/>
            <pc:sldMk cId="2772522501" sldId="1273"/>
            <ac:picMk id="7" creationId="{00000000-0000-0000-0000-000000000000}"/>
          </ac:picMkLst>
        </pc:picChg>
        <pc:picChg chg="mod">
          <ac:chgData name="Rafael Casado González" userId="1c71fca1-7e6b-4c6f-8614-522343b393e6" providerId="ADAL" clId="{1512F364-06CE-4DFC-BF7A-6BB2E6CDBC71}" dt="2021-02-08T14:41:41.422" v="160" actId="1076"/>
          <ac:picMkLst>
            <pc:docMk/>
            <pc:sldMk cId="2772522501" sldId="1273"/>
            <ac:picMk id="8" creationId="{00000000-0000-0000-0000-000000000000}"/>
          </ac:picMkLst>
        </pc:picChg>
        <pc:picChg chg="add mod">
          <ac:chgData name="Rafael Casado González" userId="1c71fca1-7e6b-4c6f-8614-522343b393e6" providerId="ADAL" clId="{1512F364-06CE-4DFC-BF7A-6BB2E6CDBC71}" dt="2021-02-08T14:41:37.830" v="159" actId="14100"/>
          <ac:picMkLst>
            <pc:docMk/>
            <pc:sldMk cId="2772522501" sldId="1273"/>
            <ac:picMk id="9" creationId="{8ED5F581-66C0-4B90-A08C-8636DF281458}"/>
          </ac:picMkLst>
        </pc:picChg>
      </pc:sldChg>
      <pc:sldChg chg="addSp delSp modSp mod">
        <pc:chgData name="Rafael Casado González" userId="1c71fca1-7e6b-4c6f-8614-522343b393e6" providerId="ADAL" clId="{1512F364-06CE-4DFC-BF7A-6BB2E6CDBC71}" dt="2021-02-08T14:39:05.976" v="142" actId="255"/>
        <pc:sldMkLst>
          <pc:docMk/>
          <pc:sldMk cId="56691771" sldId="1274"/>
        </pc:sldMkLst>
        <pc:spChg chg="mod">
          <ac:chgData name="Rafael Casado González" userId="1c71fca1-7e6b-4c6f-8614-522343b393e6" providerId="ADAL" clId="{1512F364-06CE-4DFC-BF7A-6BB2E6CDBC71}" dt="2021-02-08T14:39:05.976" v="142" actId="255"/>
          <ac:spMkLst>
            <pc:docMk/>
            <pc:sldMk cId="56691771" sldId="1274"/>
            <ac:spMk id="5" creationId="{00000000-0000-0000-0000-000000000000}"/>
          </ac:spMkLst>
        </pc:spChg>
        <pc:picChg chg="del">
          <ac:chgData name="Rafael Casado González" userId="1c71fca1-7e6b-4c6f-8614-522343b393e6" providerId="ADAL" clId="{1512F364-06CE-4DFC-BF7A-6BB2E6CDBC71}" dt="2021-02-07T19:46:02.027" v="27" actId="478"/>
          <ac:picMkLst>
            <pc:docMk/>
            <pc:sldMk cId="56691771" sldId="1274"/>
            <ac:picMk id="6" creationId="{00000000-0000-0000-0000-000000000000}"/>
          </ac:picMkLst>
        </pc:picChg>
        <pc:picChg chg="del mod">
          <ac:chgData name="Rafael Casado González" userId="1c71fca1-7e6b-4c6f-8614-522343b393e6" providerId="ADAL" clId="{1512F364-06CE-4DFC-BF7A-6BB2E6CDBC71}" dt="2021-02-07T19:50:42.672" v="45" actId="478"/>
          <ac:picMkLst>
            <pc:docMk/>
            <pc:sldMk cId="56691771" sldId="1274"/>
            <ac:picMk id="7" creationId="{00000000-0000-0000-0000-000000000000}"/>
          </ac:picMkLst>
        </pc:picChg>
        <pc:picChg chg="mod">
          <ac:chgData name="Rafael Casado González" userId="1c71fca1-7e6b-4c6f-8614-522343b393e6" providerId="ADAL" clId="{1512F364-06CE-4DFC-BF7A-6BB2E6CDBC71}" dt="2021-02-07T19:52:04.060" v="51" actId="3626"/>
          <ac:picMkLst>
            <pc:docMk/>
            <pc:sldMk cId="56691771" sldId="1274"/>
            <ac:picMk id="8" creationId="{00000000-0000-0000-0000-000000000000}"/>
          </ac:picMkLst>
        </pc:picChg>
        <pc:picChg chg="mod">
          <ac:chgData name="Rafael Casado González" userId="1c71fca1-7e6b-4c6f-8614-522343b393e6" providerId="ADAL" clId="{1512F364-06CE-4DFC-BF7A-6BB2E6CDBC71}" dt="2021-02-07T19:52:50.645" v="66" actId="1076"/>
          <ac:picMkLst>
            <pc:docMk/>
            <pc:sldMk cId="56691771" sldId="1274"/>
            <ac:picMk id="9" creationId="{00000000-0000-0000-0000-000000000000}"/>
          </ac:picMkLst>
        </pc:picChg>
        <pc:picChg chg="mod">
          <ac:chgData name="Rafael Casado González" userId="1c71fca1-7e6b-4c6f-8614-522343b393e6" providerId="ADAL" clId="{1512F364-06CE-4DFC-BF7A-6BB2E6CDBC71}" dt="2021-02-07T19:52:22.510" v="57" actId="962"/>
          <ac:picMkLst>
            <pc:docMk/>
            <pc:sldMk cId="56691771" sldId="1274"/>
            <ac:picMk id="11" creationId="{00000000-0000-0000-0000-000000000000}"/>
          </ac:picMkLst>
        </pc:picChg>
        <pc:picChg chg="add mod">
          <ac:chgData name="Rafael Casado González" userId="1c71fca1-7e6b-4c6f-8614-522343b393e6" providerId="ADAL" clId="{1512F364-06CE-4DFC-BF7A-6BB2E6CDBC71}" dt="2021-02-07T19:52:32.323" v="61" actId="1076"/>
          <ac:picMkLst>
            <pc:docMk/>
            <pc:sldMk cId="56691771" sldId="1274"/>
            <ac:picMk id="1026" creationId="{35100011-07D1-4D42-B63A-8B12BBA6335D}"/>
          </ac:picMkLst>
        </pc:picChg>
        <pc:picChg chg="del mod">
          <ac:chgData name="Rafael Casado González" userId="1c71fca1-7e6b-4c6f-8614-522343b393e6" providerId="ADAL" clId="{1512F364-06CE-4DFC-BF7A-6BB2E6CDBC71}" dt="2021-02-07T19:43:59.270" v="18" actId="21"/>
          <ac:picMkLst>
            <pc:docMk/>
            <pc:sldMk cId="56691771" sldId="1274"/>
            <ac:picMk id="2050" creationId="{00000000-0000-0000-0000-000000000000}"/>
          </ac:picMkLst>
        </pc:picChg>
      </pc:sldChg>
      <pc:sldChg chg="modSp">
        <pc:chgData name="Rafael Casado González" userId="1c71fca1-7e6b-4c6f-8614-522343b393e6" providerId="ADAL" clId="{1512F364-06CE-4DFC-BF7A-6BB2E6CDBC71}" dt="2021-02-07T19:53:31.899" v="76" actId="962"/>
        <pc:sldMkLst>
          <pc:docMk/>
          <pc:sldMk cId="498068085" sldId="1275"/>
        </pc:sldMkLst>
        <pc:picChg chg="mod">
          <ac:chgData name="Rafael Casado González" userId="1c71fca1-7e6b-4c6f-8614-522343b393e6" providerId="ADAL" clId="{1512F364-06CE-4DFC-BF7A-6BB2E6CDBC71}" dt="2021-02-07T19:53:31.899" v="76" actId="962"/>
          <ac:picMkLst>
            <pc:docMk/>
            <pc:sldMk cId="498068085" sldId="1275"/>
            <ac:picMk id="7" creationId="{00000000-0000-0000-0000-000000000000}"/>
          </ac:picMkLst>
        </pc:picChg>
      </pc:sldChg>
      <pc:sldChg chg="modSp">
        <pc:chgData name="Rafael Casado González" userId="1c71fca1-7e6b-4c6f-8614-522343b393e6" providerId="ADAL" clId="{1512F364-06CE-4DFC-BF7A-6BB2E6CDBC71}" dt="2021-02-07T19:53:46.420" v="81" actId="14100"/>
        <pc:sldMkLst>
          <pc:docMk/>
          <pc:sldMk cId="1184316633" sldId="1276"/>
        </pc:sldMkLst>
        <pc:picChg chg="mod">
          <ac:chgData name="Rafael Casado González" userId="1c71fca1-7e6b-4c6f-8614-522343b393e6" providerId="ADAL" clId="{1512F364-06CE-4DFC-BF7A-6BB2E6CDBC71}" dt="2021-02-07T19:53:40.224" v="78" actId="962"/>
          <ac:picMkLst>
            <pc:docMk/>
            <pc:sldMk cId="1184316633" sldId="1276"/>
            <ac:picMk id="6" creationId="{00000000-0000-0000-0000-000000000000}"/>
          </ac:picMkLst>
        </pc:picChg>
        <pc:picChg chg="mod">
          <ac:chgData name="Rafael Casado González" userId="1c71fca1-7e6b-4c6f-8614-522343b393e6" providerId="ADAL" clId="{1512F364-06CE-4DFC-BF7A-6BB2E6CDBC71}" dt="2021-02-07T19:53:46.420" v="81" actId="14100"/>
          <ac:picMkLst>
            <pc:docMk/>
            <pc:sldMk cId="1184316633" sldId="1276"/>
            <ac:picMk id="7" creationId="{00000000-0000-0000-0000-000000000000}"/>
          </ac:picMkLst>
        </pc:picChg>
      </pc:sldChg>
      <pc:sldChg chg="modSp">
        <pc:chgData name="Rafael Casado González" userId="1c71fca1-7e6b-4c6f-8614-522343b393e6" providerId="ADAL" clId="{1512F364-06CE-4DFC-BF7A-6BB2E6CDBC71}" dt="2021-02-07T19:54:00.407" v="89" actId="962"/>
        <pc:sldMkLst>
          <pc:docMk/>
          <pc:sldMk cId="3101158160" sldId="1277"/>
        </pc:sldMkLst>
        <pc:picChg chg="mod">
          <ac:chgData name="Rafael Casado González" userId="1c71fca1-7e6b-4c6f-8614-522343b393e6" providerId="ADAL" clId="{1512F364-06CE-4DFC-BF7A-6BB2E6CDBC71}" dt="2021-02-07T19:54:00.407" v="89" actId="962"/>
          <ac:picMkLst>
            <pc:docMk/>
            <pc:sldMk cId="3101158160" sldId="1277"/>
            <ac:picMk id="6" creationId="{00000000-0000-0000-0000-000000000000}"/>
          </ac:picMkLst>
        </pc:picChg>
        <pc:picChg chg="mod">
          <ac:chgData name="Rafael Casado González" userId="1c71fca1-7e6b-4c6f-8614-522343b393e6" providerId="ADAL" clId="{1512F364-06CE-4DFC-BF7A-6BB2E6CDBC71}" dt="2021-02-07T19:53:53.469" v="85" actId="962"/>
          <ac:picMkLst>
            <pc:docMk/>
            <pc:sldMk cId="3101158160" sldId="1277"/>
            <ac:picMk id="7" creationId="{00000000-0000-0000-0000-000000000000}"/>
          </ac:picMkLst>
        </pc:picChg>
        <pc:picChg chg="mod">
          <ac:chgData name="Rafael Casado González" userId="1c71fca1-7e6b-4c6f-8614-522343b393e6" providerId="ADAL" clId="{1512F364-06CE-4DFC-BF7A-6BB2E6CDBC71}" dt="2021-02-07T19:53:50.435" v="83" actId="962"/>
          <ac:picMkLst>
            <pc:docMk/>
            <pc:sldMk cId="3101158160" sldId="1277"/>
            <ac:picMk id="8" creationId="{00000000-0000-0000-0000-000000000000}"/>
          </ac:picMkLst>
        </pc:picChg>
        <pc:picChg chg="mod">
          <ac:chgData name="Rafael Casado González" userId="1c71fca1-7e6b-4c6f-8614-522343b393e6" providerId="ADAL" clId="{1512F364-06CE-4DFC-BF7A-6BB2E6CDBC71}" dt="2021-02-07T19:53:57.452" v="87" actId="962"/>
          <ac:picMkLst>
            <pc:docMk/>
            <pc:sldMk cId="3101158160" sldId="1277"/>
            <ac:picMk id="9" creationId="{00000000-0000-0000-0000-000000000000}"/>
          </ac:picMkLst>
        </pc:picChg>
      </pc:sldChg>
      <pc:sldChg chg="modSp">
        <pc:chgData name="Rafael Casado González" userId="1c71fca1-7e6b-4c6f-8614-522343b393e6" providerId="ADAL" clId="{1512F364-06CE-4DFC-BF7A-6BB2E6CDBC71}" dt="2021-02-07T19:54:30.586" v="91" actId="962"/>
        <pc:sldMkLst>
          <pc:docMk/>
          <pc:sldMk cId="3326205795" sldId="1279"/>
        </pc:sldMkLst>
        <pc:picChg chg="mod">
          <ac:chgData name="Rafael Casado González" userId="1c71fca1-7e6b-4c6f-8614-522343b393e6" providerId="ADAL" clId="{1512F364-06CE-4DFC-BF7A-6BB2E6CDBC71}" dt="2021-02-07T19:54:30.586" v="91" actId="962"/>
          <ac:picMkLst>
            <pc:docMk/>
            <pc:sldMk cId="3326205795" sldId="1279"/>
            <ac:picMk id="6" creationId="{00000000-0000-0000-0000-000000000000}"/>
          </ac:picMkLst>
        </pc:picChg>
      </pc:sldChg>
      <pc:sldChg chg="modSp">
        <pc:chgData name="Rafael Casado González" userId="1c71fca1-7e6b-4c6f-8614-522343b393e6" providerId="ADAL" clId="{1512F364-06CE-4DFC-BF7A-6BB2E6CDBC71}" dt="2021-02-07T19:55:37.717" v="119" actId="962"/>
        <pc:sldMkLst>
          <pc:docMk/>
          <pc:sldMk cId="4284189890" sldId="1283"/>
        </pc:sldMkLst>
        <pc:picChg chg="mod">
          <ac:chgData name="Rafael Casado González" userId="1c71fca1-7e6b-4c6f-8614-522343b393e6" providerId="ADAL" clId="{1512F364-06CE-4DFC-BF7A-6BB2E6CDBC71}" dt="2021-02-07T19:55:35.135" v="117" actId="962"/>
          <ac:picMkLst>
            <pc:docMk/>
            <pc:sldMk cId="4284189890" sldId="1283"/>
            <ac:picMk id="7" creationId="{00000000-0000-0000-0000-000000000000}"/>
          </ac:picMkLst>
        </pc:picChg>
        <pc:picChg chg="mod">
          <ac:chgData name="Rafael Casado González" userId="1c71fca1-7e6b-4c6f-8614-522343b393e6" providerId="ADAL" clId="{1512F364-06CE-4DFC-BF7A-6BB2E6CDBC71}" dt="2021-02-07T19:55:37.717" v="119" actId="962"/>
          <ac:picMkLst>
            <pc:docMk/>
            <pc:sldMk cId="4284189890" sldId="1283"/>
            <ac:picMk id="8" creationId="{00000000-0000-0000-0000-000000000000}"/>
          </ac:picMkLst>
        </pc:picChg>
      </pc:sldChg>
      <pc:sldChg chg="modSp">
        <pc:chgData name="Rafael Casado González" userId="1c71fca1-7e6b-4c6f-8614-522343b393e6" providerId="ADAL" clId="{1512F364-06CE-4DFC-BF7A-6BB2E6CDBC71}" dt="2021-02-07T19:55:20.424" v="111" actId="962"/>
        <pc:sldMkLst>
          <pc:docMk/>
          <pc:sldMk cId="4152550674" sldId="1284"/>
        </pc:sldMkLst>
        <pc:picChg chg="mod">
          <ac:chgData name="Rafael Casado González" userId="1c71fca1-7e6b-4c6f-8614-522343b393e6" providerId="ADAL" clId="{1512F364-06CE-4DFC-BF7A-6BB2E6CDBC71}" dt="2021-02-07T19:55:20.424" v="111" actId="962"/>
          <ac:picMkLst>
            <pc:docMk/>
            <pc:sldMk cId="4152550674" sldId="1284"/>
            <ac:picMk id="6" creationId="{00000000-0000-0000-0000-000000000000}"/>
          </ac:picMkLst>
        </pc:picChg>
      </pc:sldChg>
      <pc:sldChg chg="modSp">
        <pc:chgData name="Rafael Casado González" userId="1c71fca1-7e6b-4c6f-8614-522343b393e6" providerId="ADAL" clId="{1512F364-06CE-4DFC-BF7A-6BB2E6CDBC71}" dt="2021-02-07T19:55:48.784" v="125" actId="962"/>
        <pc:sldMkLst>
          <pc:docMk/>
          <pc:sldMk cId="938980306" sldId="1286"/>
        </pc:sldMkLst>
        <pc:picChg chg="mod">
          <ac:chgData name="Rafael Casado González" userId="1c71fca1-7e6b-4c6f-8614-522343b393e6" providerId="ADAL" clId="{1512F364-06CE-4DFC-BF7A-6BB2E6CDBC71}" dt="2021-02-07T19:55:43.357" v="121" actId="962"/>
          <ac:picMkLst>
            <pc:docMk/>
            <pc:sldMk cId="938980306" sldId="1286"/>
            <ac:picMk id="7" creationId="{00000000-0000-0000-0000-000000000000}"/>
          </ac:picMkLst>
        </pc:picChg>
        <pc:picChg chg="mod">
          <ac:chgData name="Rafael Casado González" userId="1c71fca1-7e6b-4c6f-8614-522343b393e6" providerId="ADAL" clId="{1512F364-06CE-4DFC-BF7A-6BB2E6CDBC71}" dt="2021-02-07T19:55:48.784" v="125" actId="962"/>
          <ac:picMkLst>
            <pc:docMk/>
            <pc:sldMk cId="938980306" sldId="1286"/>
            <ac:picMk id="8" creationId="{00000000-0000-0000-0000-000000000000}"/>
          </ac:picMkLst>
        </pc:picChg>
        <pc:picChg chg="mod">
          <ac:chgData name="Rafael Casado González" userId="1c71fca1-7e6b-4c6f-8614-522343b393e6" providerId="ADAL" clId="{1512F364-06CE-4DFC-BF7A-6BB2E6CDBC71}" dt="2021-02-07T19:55:46.158" v="123" actId="962"/>
          <ac:picMkLst>
            <pc:docMk/>
            <pc:sldMk cId="938980306" sldId="1286"/>
            <ac:picMk id="9" creationId="{00000000-0000-0000-0000-000000000000}"/>
          </ac:picMkLst>
        </pc:picChg>
      </pc:sldChg>
      <pc:sldChg chg="modSp mod">
        <pc:chgData name="Rafael Casado González" userId="1c71fca1-7e6b-4c6f-8614-522343b393e6" providerId="ADAL" clId="{1512F364-06CE-4DFC-BF7A-6BB2E6CDBC71}" dt="2021-02-07T19:56:21.207" v="138" actId="962"/>
        <pc:sldMkLst>
          <pc:docMk/>
          <pc:sldMk cId="3896456743" sldId="1294"/>
        </pc:sldMkLst>
        <pc:picChg chg="mod">
          <ac:chgData name="Rafael Casado González" userId="1c71fca1-7e6b-4c6f-8614-522343b393e6" providerId="ADAL" clId="{1512F364-06CE-4DFC-BF7A-6BB2E6CDBC71}" dt="2021-02-07T19:56:21.207" v="138" actId="962"/>
          <ac:picMkLst>
            <pc:docMk/>
            <pc:sldMk cId="3896456743" sldId="1294"/>
            <ac:picMk id="9" creationId="{00000000-0000-0000-0000-000000000000}"/>
          </ac:picMkLst>
        </pc:picChg>
      </pc:sldChg>
      <pc:sldChg chg="modSp">
        <pc:chgData name="Rafael Casado González" userId="1c71fca1-7e6b-4c6f-8614-522343b393e6" providerId="ADAL" clId="{1512F364-06CE-4DFC-BF7A-6BB2E6CDBC71}" dt="2021-02-07T19:56:10.168" v="134" actId="1076"/>
        <pc:sldMkLst>
          <pc:docMk/>
          <pc:sldMk cId="2390139887" sldId="1297"/>
        </pc:sldMkLst>
        <pc:picChg chg="mod">
          <ac:chgData name="Rafael Casado González" userId="1c71fca1-7e6b-4c6f-8614-522343b393e6" providerId="ADAL" clId="{1512F364-06CE-4DFC-BF7A-6BB2E6CDBC71}" dt="2021-02-07T19:56:10.168" v="134" actId="1076"/>
          <ac:picMkLst>
            <pc:docMk/>
            <pc:sldMk cId="2390139887" sldId="1297"/>
            <ac:picMk id="9" creationId="{00000000-0000-0000-0000-000000000000}"/>
          </ac:picMkLst>
        </pc:picChg>
      </pc:sldChg>
      <pc:sldChg chg="modSp">
        <pc:chgData name="Rafael Casado González" userId="1c71fca1-7e6b-4c6f-8614-522343b393e6" providerId="ADAL" clId="{1512F364-06CE-4DFC-BF7A-6BB2E6CDBC71}" dt="2021-02-07T19:56:16.706" v="136" actId="1076"/>
        <pc:sldMkLst>
          <pc:docMk/>
          <pc:sldMk cId="1734869068" sldId="1298"/>
        </pc:sldMkLst>
        <pc:picChg chg="mod">
          <ac:chgData name="Rafael Casado González" userId="1c71fca1-7e6b-4c6f-8614-522343b393e6" providerId="ADAL" clId="{1512F364-06CE-4DFC-BF7A-6BB2E6CDBC71}" dt="2021-02-07T19:56:16.706" v="136" actId="1076"/>
          <ac:picMkLst>
            <pc:docMk/>
            <pc:sldMk cId="1734869068" sldId="1298"/>
            <ac:picMk id="10" creationId="{00000000-0000-0000-0000-000000000000}"/>
          </ac:picMkLst>
        </pc:picChg>
      </pc:sldChg>
      <pc:sldChg chg="modSp">
        <pc:chgData name="Rafael Casado González" userId="1c71fca1-7e6b-4c6f-8614-522343b393e6" providerId="ADAL" clId="{1512F364-06CE-4DFC-BF7A-6BB2E6CDBC71}" dt="2021-02-07T19:56:27.579" v="140" actId="962"/>
        <pc:sldMkLst>
          <pc:docMk/>
          <pc:sldMk cId="2374359082" sldId="1299"/>
        </pc:sldMkLst>
        <pc:picChg chg="mod">
          <ac:chgData name="Rafael Casado González" userId="1c71fca1-7e6b-4c6f-8614-522343b393e6" providerId="ADAL" clId="{1512F364-06CE-4DFC-BF7A-6BB2E6CDBC71}" dt="2021-02-07T19:56:27.579" v="140" actId="962"/>
          <ac:picMkLst>
            <pc:docMk/>
            <pc:sldMk cId="2374359082" sldId="1299"/>
            <ac:picMk id="6" creationId="{00000000-0000-0000-0000-000000000000}"/>
          </ac:picMkLst>
        </pc:picChg>
      </pc:sldChg>
      <pc:sldChg chg="modSp">
        <pc:chgData name="Rafael Casado González" userId="1c71fca1-7e6b-4c6f-8614-522343b393e6" providerId="ADAL" clId="{1512F364-06CE-4DFC-BF7A-6BB2E6CDBC71}" dt="2021-02-07T19:56:00.563" v="133" actId="962"/>
        <pc:sldMkLst>
          <pc:docMk/>
          <pc:sldMk cId="142115846" sldId="1302"/>
        </pc:sldMkLst>
        <pc:picChg chg="mod">
          <ac:chgData name="Rafael Casado González" userId="1c71fca1-7e6b-4c6f-8614-522343b393e6" providerId="ADAL" clId="{1512F364-06CE-4DFC-BF7A-6BB2E6CDBC71}" dt="2021-02-07T19:55:55.152" v="129" actId="962"/>
          <ac:picMkLst>
            <pc:docMk/>
            <pc:sldMk cId="142115846" sldId="1302"/>
            <ac:picMk id="10" creationId="{00000000-0000-0000-0000-000000000000}"/>
          </ac:picMkLst>
        </pc:picChg>
        <pc:picChg chg="mod">
          <ac:chgData name="Rafael Casado González" userId="1c71fca1-7e6b-4c6f-8614-522343b393e6" providerId="ADAL" clId="{1512F364-06CE-4DFC-BF7A-6BB2E6CDBC71}" dt="2021-02-07T19:55:52.968" v="127" actId="962"/>
          <ac:picMkLst>
            <pc:docMk/>
            <pc:sldMk cId="142115846" sldId="1302"/>
            <ac:picMk id="11" creationId="{00000000-0000-0000-0000-000000000000}"/>
          </ac:picMkLst>
        </pc:picChg>
        <pc:picChg chg="mod">
          <ac:chgData name="Rafael Casado González" userId="1c71fca1-7e6b-4c6f-8614-522343b393e6" providerId="ADAL" clId="{1512F364-06CE-4DFC-BF7A-6BB2E6CDBC71}" dt="2021-02-07T19:56:00.563" v="133" actId="962"/>
          <ac:picMkLst>
            <pc:docMk/>
            <pc:sldMk cId="142115846" sldId="1302"/>
            <ac:picMk id="12" creationId="{00000000-0000-0000-0000-000000000000}"/>
          </ac:picMkLst>
        </pc:picChg>
        <pc:picChg chg="mod">
          <ac:chgData name="Rafael Casado González" userId="1c71fca1-7e6b-4c6f-8614-522343b393e6" providerId="ADAL" clId="{1512F364-06CE-4DFC-BF7A-6BB2E6CDBC71}" dt="2021-02-07T19:55:57.802" v="131" actId="962"/>
          <ac:picMkLst>
            <pc:docMk/>
            <pc:sldMk cId="142115846" sldId="1302"/>
            <ac:picMk id="13" creationId="{00000000-0000-0000-0000-000000000000}"/>
          </ac:picMkLst>
        </pc:picChg>
      </pc:sldChg>
      <pc:sldChg chg="modSp">
        <pc:chgData name="Rafael Casado González" userId="1c71fca1-7e6b-4c6f-8614-522343b393e6" providerId="ADAL" clId="{1512F364-06CE-4DFC-BF7A-6BB2E6CDBC71}" dt="2021-02-07T19:54:42.990" v="95" actId="962"/>
        <pc:sldMkLst>
          <pc:docMk/>
          <pc:sldMk cId="3891828952" sldId="1304"/>
        </pc:sldMkLst>
        <pc:picChg chg="mod">
          <ac:chgData name="Rafael Casado González" userId="1c71fca1-7e6b-4c6f-8614-522343b393e6" providerId="ADAL" clId="{1512F364-06CE-4DFC-BF7A-6BB2E6CDBC71}" dt="2021-02-07T19:54:39.894" v="93" actId="962"/>
          <ac:picMkLst>
            <pc:docMk/>
            <pc:sldMk cId="3891828952" sldId="1304"/>
            <ac:picMk id="15" creationId="{00000000-0000-0000-0000-000000000000}"/>
          </ac:picMkLst>
        </pc:picChg>
        <pc:picChg chg="mod">
          <ac:chgData name="Rafael Casado González" userId="1c71fca1-7e6b-4c6f-8614-522343b393e6" providerId="ADAL" clId="{1512F364-06CE-4DFC-BF7A-6BB2E6CDBC71}" dt="2021-02-07T19:54:42.990" v="95" actId="962"/>
          <ac:picMkLst>
            <pc:docMk/>
            <pc:sldMk cId="3891828952" sldId="1304"/>
            <ac:picMk id="1028" creationId="{00000000-0000-0000-0000-000000000000}"/>
          </ac:picMkLst>
        </pc:picChg>
      </pc:sldChg>
      <pc:sldChg chg="modSp">
        <pc:chgData name="Rafael Casado González" userId="1c71fca1-7e6b-4c6f-8614-522343b393e6" providerId="ADAL" clId="{1512F364-06CE-4DFC-BF7A-6BB2E6CDBC71}" dt="2021-02-07T19:55:00.580" v="103" actId="962"/>
        <pc:sldMkLst>
          <pc:docMk/>
          <pc:sldMk cId="2624204676" sldId="1306"/>
        </pc:sldMkLst>
        <pc:picChg chg="mod">
          <ac:chgData name="Rafael Casado González" userId="1c71fca1-7e6b-4c6f-8614-522343b393e6" providerId="ADAL" clId="{1512F364-06CE-4DFC-BF7A-6BB2E6CDBC71}" dt="2021-02-07T19:54:55.539" v="101" actId="962"/>
          <ac:picMkLst>
            <pc:docMk/>
            <pc:sldMk cId="2624204676" sldId="1306"/>
            <ac:picMk id="1026" creationId="{B004E291-BE69-4CC0-BAF9-766ABB523BE0}"/>
          </ac:picMkLst>
        </pc:picChg>
        <pc:picChg chg="mod">
          <ac:chgData name="Rafael Casado González" userId="1c71fca1-7e6b-4c6f-8614-522343b393e6" providerId="ADAL" clId="{1512F364-06CE-4DFC-BF7A-6BB2E6CDBC71}" dt="2021-02-07T19:54:52.623" v="99" actId="962"/>
          <ac:picMkLst>
            <pc:docMk/>
            <pc:sldMk cId="2624204676" sldId="1306"/>
            <ac:picMk id="1040" creationId="{00000000-0000-0000-0000-000000000000}"/>
          </ac:picMkLst>
        </pc:picChg>
        <pc:picChg chg="mod">
          <ac:chgData name="Rafael Casado González" userId="1c71fca1-7e6b-4c6f-8614-522343b393e6" providerId="ADAL" clId="{1512F364-06CE-4DFC-BF7A-6BB2E6CDBC71}" dt="2021-02-07T19:54:49.410" v="97" actId="962"/>
          <ac:picMkLst>
            <pc:docMk/>
            <pc:sldMk cId="2624204676" sldId="1306"/>
            <ac:picMk id="1042" creationId="{00000000-0000-0000-0000-000000000000}"/>
          </ac:picMkLst>
        </pc:picChg>
        <pc:picChg chg="mod">
          <ac:chgData name="Rafael Casado González" userId="1c71fca1-7e6b-4c6f-8614-522343b393e6" providerId="ADAL" clId="{1512F364-06CE-4DFC-BF7A-6BB2E6CDBC71}" dt="2021-02-07T19:55:00.580" v="103" actId="962"/>
          <ac:picMkLst>
            <pc:docMk/>
            <pc:sldMk cId="2624204676" sldId="1306"/>
            <ac:picMk id="2050" creationId="{00000000-0000-0000-0000-000000000000}"/>
          </ac:picMkLst>
        </pc:picChg>
      </pc:sldChg>
      <pc:sldChg chg="modSp">
        <pc:chgData name="Rafael Casado González" userId="1c71fca1-7e6b-4c6f-8614-522343b393e6" providerId="ADAL" clId="{1512F364-06CE-4DFC-BF7A-6BB2E6CDBC71}" dt="2021-02-07T19:55:17.239" v="109" actId="962"/>
        <pc:sldMkLst>
          <pc:docMk/>
          <pc:sldMk cId="2448957443" sldId="1310"/>
        </pc:sldMkLst>
        <pc:picChg chg="mod">
          <ac:chgData name="Rafael Casado González" userId="1c71fca1-7e6b-4c6f-8614-522343b393e6" providerId="ADAL" clId="{1512F364-06CE-4DFC-BF7A-6BB2E6CDBC71}" dt="2021-02-07T19:55:13.040" v="107" actId="962"/>
          <ac:picMkLst>
            <pc:docMk/>
            <pc:sldMk cId="2448957443" sldId="1310"/>
            <ac:picMk id="1030" creationId="{00000000-0000-0000-0000-000000000000}"/>
          </ac:picMkLst>
        </pc:picChg>
        <pc:picChg chg="mod">
          <ac:chgData name="Rafael Casado González" userId="1c71fca1-7e6b-4c6f-8614-522343b393e6" providerId="ADAL" clId="{1512F364-06CE-4DFC-BF7A-6BB2E6CDBC71}" dt="2021-02-07T19:55:17.239" v="109" actId="962"/>
          <ac:picMkLst>
            <pc:docMk/>
            <pc:sldMk cId="2448957443" sldId="1310"/>
            <ac:picMk id="1032" creationId="{00000000-0000-0000-0000-000000000000}"/>
          </ac:picMkLst>
        </pc:picChg>
        <pc:picChg chg="mod">
          <ac:chgData name="Rafael Casado González" userId="1c71fca1-7e6b-4c6f-8614-522343b393e6" providerId="ADAL" clId="{1512F364-06CE-4DFC-BF7A-6BB2E6CDBC71}" dt="2021-02-07T19:55:05.332" v="105" actId="962"/>
          <ac:picMkLst>
            <pc:docMk/>
            <pc:sldMk cId="2448957443" sldId="1310"/>
            <ac:picMk id="2054" creationId="{311827C0-391F-4AEB-9043-C6E62B65370D}"/>
          </ac:picMkLst>
        </pc:picChg>
      </pc:sldChg>
      <pc:sldChg chg="modSp mod">
        <pc:chgData name="Rafael Casado González" userId="1c71fca1-7e6b-4c6f-8614-522343b393e6" providerId="ADAL" clId="{1512F364-06CE-4DFC-BF7A-6BB2E6CDBC71}" dt="2021-02-08T14:52:58.022" v="163" actId="20577"/>
        <pc:sldMkLst>
          <pc:docMk/>
          <pc:sldMk cId="56262462" sldId="1313"/>
        </pc:sldMkLst>
        <pc:spChg chg="mod">
          <ac:chgData name="Rafael Casado González" userId="1c71fca1-7e6b-4c6f-8614-522343b393e6" providerId="ADAL" clId="{1512F364-06CE-4DFC-BF7A-6BB2E6CDBC71}" dt="2021-02-08T14:52:58.022" v="163" actId="20577"/>
          <ac:spMkLst>
            <pc:docMk/>
            <pc:sldMk cId="56262462" sldId="1313"/>
            <ac:spMk id="5" creationId="{00000000-0000-0000-0000-000000000000}"/>
          </ac:spMkLst>
        </pc:spChg>
        <pc:picChg chg="mod">
          <ac:chgData name="Rafael Casado González" userId="1c71fca1-7e6b-4c6f-8614-522343b393e6" providerId="ADAL" clId="{1512F364-06CE-4DFC-BF7A-6BB2E6CDBC71}" dt="2021-02-07T19:55:29.958" v="115" actId="962"/>
          <ac:picMkLst>
            <pc:docMk/>
            <pc:sldMk cId="56262462" sldId="1313"/>
            <ac:picMk id="8" creationId="{00000000-0000-0000-0000-000000000000}"/>
          </ac:picMkLst>
        </pc:picChg>
        <pc:picChg chg="mod">
          <ac:chgData name="Rafael Casado González" userId="1c71fca1-7e6b-4c6f-8614-522343b393e6" providerId="ADAL" clId="{1512F364-06CE-4DFC-BF7A-6BB2E6CDBC71}" dt="2021-02-07T19:55:25.526" v="113" actId="962"/>
          <ac:picMkLst>
            <pc:docMk/>
            <pc:sldMk cId="56262462" sldId="1313"/>
            <ac:picMk id="3074" creationId="{49B68A8E-5A75-49AF-9C1E-6BA02B59348F}"/>
          </ac:picMkLst>
        </pc:picChg>
      </pc:sldChg>
    </pc:docChg>
  </pc:docChgLst>
  <pc:docChgLst>
    <pc:chgData name="Rafael Casado González" userId="1c71fca1-7e6b-4c6f-8614-522343b393e6" providerId="ADAL" clId="{C520585A-2FA3-44D3-9905-FA4E9F4BA721}"/>
    <pc:docChg chg="custSel addSld delSld modSld sldOrd modSection">
      <pc:chgData name="Rafael Casado González" userId="1c71fca1-7e6b-4c6f-8614-522343b393e6" providerId="ADAL" clId="{C520585A-2FA3-44D3-9905-FA4E9F4BA721}" dt="2023-02-07T08:24:37.700" v="94"/>
      <pc:docMkLst>
        <pc:docMk/>
      </pc:docMkLst>
      <pc:sldChg chg="modSp">
        <pc:chgData name="Rafael Casado González" userId="1c71fca1-7e6b-4c6f-8614-522343b393e6" providerId="ADAL" clId="{C520585A-2FA3-44D3-9905-FA4E9F4BA721}" dt="2023-01-30T12:59:49.547" v="1"/>
        <pc:sldMkLst>
          <pc:docMk/>
          <pc:sldMk cId="2734903900" sldId="1314"/>
        </pc:sldMkLst>
        <pc:picChg chg="mod">
          <ac:chgData name="Rafael Casado González" userId="1c71fca1-7e6b-4c6f-8614-522343b393e6" providerId="ADAL" clId="{C520585A-2FA3-44D3-9905-FA4E9F4BA721}" dt="2023-01-30T12:59:49.547" v="1"/>
          <ac:picMkLst>
            <pc:docMk/>
            <pc:sldMk cId="2734903900" sldId="1314"/>
            <ac:picMk id="13" creationId="{C2FFC599-B6EE-48AF-AAEF-2D8DDC6F0169}"/>
          </ac:picMkLst>
        </pc:picChg>
      </pc:sldChg>
      <pc:sldChg chg="addSp delSp modSp">
        <pc:chgData name="Rafael Casado González" userId="1c71fca1-7e6b-4c6f-8614-522343b393e6" providerId="ADAL" clId="{C520585A-2FA3-44D3-9905-FA4E9F4BA721}" dt="2023-02-07T08:13:32.722" v="38" actId="1076"/>
        <pc:sldMkLst>
          <pc:docMk/>
          <pc:sldMk cId="1480231896" sldId="1315"/>
        </pc:sldMkLst>
        <pc:picChg chg="add mod">
          <ac:chgData name="Rafael Casado González" userId="1c71fca1-7e6b-4c6f-8614-522343b393e6" providerId="ADAL" clId="{C520585A-2FA3-44D3-9905-FA4E9F4BA721}" dt="2023-02-07T08:13:32.722" v="38" actId="1076"/>
          <ac:picMkLst>
            <pc:docMk/>
            <pc:sldMk cId="1480231896" sldId="1315"/>
            <ac:picMk id="2050" creationId="{C87465F8-60EF-62B6-57F0-4AEBB3EBE741}"/>
          </ac:picMkLst>
        </pc:picChg>
        <pc:picChg chg="del">
          <ac:chgData name="Rafael Casado González" userId="1c71fca1-7e6b-4c6f-8614-522343b393e6" providerId="ADAL" clId="{C520585A-2FA3-44D3-9905-FA4E9F4BA721}" dt="2023-02-07T08:13:20.508" v="35" actId="478"/>
          <ac:picMkLst>
            <pc:docMk/>
            <pc:sldMk cId="1480231896" sldId="1315"/>
            <ac:picMk id="3076" creationId="{B112663B-0D08-7271-562F-6F0E0C5E01B4}"/>
          </ac:picMkLst>
        </pc:picChg>
      </pc:sldChg>
      <pc:sldChg chg="del">
        <pc:chgData name="Rafael Casado González" userId="1c71fca1-7e6b-4c6f-8614-522343b393e6" providerId="ADAL" clId="{C520585A-2FA3-44D3-9905-FA4E9F4BA721}" dt="2023-02-07T08:13:37.694" v="39" actId="47"/>
        <pc:sldMkLst>
          <pc:docMk/>
          <pc:sldMk cId="1128788563" sldId="1316"/>
        </pc:sldMkLst>
      </pc:sldChg>
      <pc:sldChg chg="addSp delSp modSp add mod">
        <pc:chgData name="Rafael Casado González" userId="1c71fca1-7e6b-4c6f-8614-522343b393e6" providerId="ADAL" clId="{C520585A-2FA3-44D3-9905-FA4E9F4BA721}" dt="2023-02-07T08:12:25.005" v="31" actId="20577"/>
        <pc:sldMkLst>
          <pc:docMk/>
          <pc:sldMk cId="3327238214" sldId="1319"/>
        </pc:sldMkLst>
        <pc:spChg chg="mod">
          <ac:chgData name="Rafael Casado González" userId="1c71fca1-7e6b-4c6f-8614-522343b393e6" providerId="ADAL" clId="{C520585A-2FA3-44D3-9905-FA4E9F4BA721}" dt="2023-02-07T08:12:25.005" v="31" actId="20577"/>
          <ac:spMkLst>
            <pc:docMk/>
            <pc:sldMk cId="3327238214" sldId="1319"/>
            <ac:spMk id="5" creationId="{00000000-0000-0000-0000-000000000000}"/>
          </ac:spMkLst>
        </pc:spChg>
        <pc:grpChg chg="del">
          <ac:chgData name="Rafael Casado González" userId="1c71fca1-7e6b-4c6f-8614-522343b393e6" providerId="ADAL" clId="{C520585A-2FA3-44D3-9905-FA4E9F4BA721}" dt="2023-02-07T08:09:55.273" v="3" actId="478"/>
          <ac:grpSpMkLst>
            <pc:docMk/>
            <pc:sldMk cId="3327238214" sldId="1319"/>
            <ac:grpSpMk id="6" creationId="{00000000-0000-0000-0000-000000000000}"/>
          </ac:grpSpMkLst>
        </pc:grpChg>
        <pc:picChg chg="add mod">
          <ac:chgData name="Rafael Casado González" userId="1c71fca1-7e6b-4c6f-8614-522343b393e6" providerId="ADAL" clId="{C520585A-2FA3-44D3-9905-FA4E9F4BA721}" dt="2023-02-07T08:11:51.335" v="14" actId="14100"/>
          <ac:picMkLst>
            <pc:docMk/>
            <pc:sldMk cId="3327238214" sldId="1319"/>
            <ac:picMk id="1026" creationId="{B18C39AD-87E2-CFB7-128E-92EADC5B5C49}"/>
          </ac:picMkLst>
        </pc:picChg>
      </pc:sldChg>
      <pc:sldChg chg="addSp delSp modSp add mod">
        <pc:chgData name="Rafael Casado González" userId="1c71fca1-7e6b-4c6f-8614-522343b393e6" providerId="ADAL" clId="{C520585A-2FA3-44D3-9905-FA4E9F4BA721}" dt="2023-02-07T08:19:10.917" v="58" actId="21"/>
        <pc:sldMkLst>
          <pc:docMk/>
          <pc:sldMk cId="86665805" sldId="1320"/>
        </pc:sldMkLst>
        <pc:spChg chg="mod">
          <ac:chgData name="Rafael Casado González" userId="1c71fca1-7e6b-4c6f-8614-522343b393e6" providerId="ADAL" clId="{C520585A-2FA3-44D3-9905-FA4E9F4BA721}" dt="2023-02-07T08:18:35.311" v="53" actId="6549"/>
          <ac:spMkLst>
            <pc:docMk/>
            <pc:sldMk cId="86665805" sldId="1320"/>
            <ac:spMk id="5" creationId="{00000000-0000-0000-0000-000000000000}"/>
          </ac:spMkLst>
        </pc:spChg>
        <pc:picChg chg="add mod ord">
          <ac:chgData name="Rafael Casado González" userId="1c71fca1-7e6b-4c6f-8614-522343b393e6" providerId="ADAL" clId="{C520585A-2FA3-44D3-9905-FA4E9F4BA721}" dt="2023-02-07T08:18:29.998" v="51" actId="14100"/>
          <ac:picMkLst>
            <pc:docMk/>
            <pc:sldMk cId="86665805" sldId="1320"/>
            <ac:picMk id="3" creationId="{D369012B-EA24-A9DA-8F70-4D3D8340038E}"/>
          </ac:picMkLst>
        </pc:picChg>
        <pc:picChg chg="add del mod">
          <ac:chgData name="Rafael Casado González" userId="1c71fca1-7e6b-4c6f-8614-522343b393e6" providerId="ADAL" clId="{C520585A-2FA3-44D3-9905-FA4E9F4BA721}" dt="2023-02-07T08:19:10.917" v="58" actId="21"/>
          <ac:picMkLst>
            <pc:docMk/>
            <pc:sldMk cId="86665805" sldId="1320"/>
            <ac:picMk id="6" creationId="{B625A673-F48E-53C0-1DCB-EC4E336B5CE0}"/>
          </ac:picMkLst>
        </pc:picChg>
        <pc:picChg chg="del">
          <ac:chgData name="Rafael Casado González" userId="1c71fca1-7e6b-4c6f-8614-522343b393e6" providerId="ADAL" clId="{C520585A-2FA3-44D3-9905-FA4E9F4BA721}" dt="2023-02-07T08:17:57.888" v="41" actId="478"/>
          <ac:picMkLst>
            <pc:docMk/>
            <pc:sldMk cId="86665805" sldId="1320"/>
            <ac:picMk id="1026" creationId="{B18C39AD-87E2-CFB7-128E-92EADC5B5C49}"/>
          </ac:picMkLst>
        </pc:picChg>
      </pc:sldChg>
      <pc:sldChg chg="addSp delSp modSp add del mod ord">
        <pc:chgData name="Rafael Casado González" userId="1c71fca1-7e6b-4c6f-8614-522343b393e6" providerId="ADAL" clId="{C520585A-2FA3-44D3-9905-FA4E9F4BA721}" dt="2023-02-07T08:24:24.758" v="90" actId="47"/>
        <pc:sldMkLst>
          <pc:docMk/>
          <pc:sldMk cId="3187668514" sldId="1321"/>
        </pc:sldMkLst>
        <pc:picChg chg="add del mod ord">
          <ac:chgData name="Rafael Casado González" userId="1c71fca1-7e6b-4c6f-8614-522343b393e6" providerId="ADAL" clId="{C520585A-2FA3-44D3-9905-FA4E9F4BA721}" dt="2023-02-07T08:24:09.656" v="85" actId="21"/>
          <ac:picMkLst>
            <pc:docMk/>
            <pc:sldMk cId="3187668514" sldId="1321"/>
            <ac:picMk id="2" creationId="{DD0D2629-B037-90F3-94C4-3E6211C5831B}"/>
          </ac:picMkLst>
        </pc:picChg>
        <pc:picChg chg="del">
          <ac:chgData name="Rafael Casado González" userId="1c71fca1-7e6b-4c6f-8614-522343b393e6" providerId="ADAL" clId="{C520585A-2FA3-44D3-9905-FA4E9F4BA721}" dt="2023-02-07T08:18:50.150" v="55" actId="478"/>
          <ac:picMkLst>
            <pc:docMk/>
            <pc:sldMk cId="3187668514" sldId="1321"/>
            <ac:picMk id="3" creationId="{D369012B-EA24-A9DA-8F70-4D3D8340038E}"/>
          </ac:picMkLst>
        </pc:picChg>
        <pc:picChg chg="add del mod">
          <ac:chgData name="Rafael Casado González" userId="1c71fca1-7e6b-4c6f-8614-522343b393e6" providerId="ADAL" clId="{C520585A-2FA3-44D3-9905-FA4E9F4BA721}" dt="2023-02-07T08:20:49.916" v="66" actId="21"/>
          <ac:picMkLst>
            <pc:docMk/>
            <pc:sldMk cId="3187668514" sldId="1321"/>
            <ac:picMk id="6" creationId="{48FC2C34-92DE-E711-4DA6-7164E244723B}"/>
          </ac:picMkLst>
        </pc:picChg>
      </pc:sldChg>
      <pc:sldChg chg="addSp delSp modSp add del mod ord">
        <pc:chgData name="Rafael Casado González" userId="1c71fca1-7e6b-4c6f-8614-522343b393e6" providerId="ADAL" clId="{C520585A-2FA3-44D3-9905-FA4E9F4BA721}" dt="2023-02-07T08:24:01.434" v="83" actId="47"/>
        <pc:sldMkLst>
          <pc:docMk/>
          <pc:sldMk cId="1856044095" sldId="1322"/>
        </pc:sldMkLst>
        <pc:picChg chg="del">
          <ac:chgData name="Rafael Casado González" userId="1c71fca1-7e6b-4c6f-8614-522343b393e6" providerId="ADAL" clId="{C520585A-2FA3-44D3-9905-FA4E9F4BA721}" dt="2023-02-07T08:20:39.382" v="62" actId="478"/>
          <ac:picMkLst>
            <pc:docMk/>
            <pc:sldMk cId="1856044095" sldId="1322"/>
            <ac:picMk id="2" creationId="{DD0D2629-B037-90F3-94C4-3E6211C5831B}"/>
          </ac:picMkLst>
        </pc:picChg>
        <pc:picChg chg="add del">
          <ac:chgData name="Rafael Casado González" userId="1c71fca1-7e6b-4c6f-8614-522343b393e6" providerId="ADAL" clId="{C520585A-2FA3-44D3-9905-FA4E9F4BA721}" dt="2023-02-07T08:20:52.006" v="67" actId="478"/>
          <ac:picMkLst>
            <pc:docMk/>
            <pc:sldMk cId="1856044095" sldId="1322"/>
            <ac:picMk id="4" creationId="{A5B1ABE8-627E-792E-92EB-31EAC6E185FF}"/>
          </ac:picMkLst>
        </pc:picChg>
        <pc:picChg chg="add del mod">
          <ac:chgData name="Rafael Casado González" userId="1c71fca1-7e6b-4c6f-8614-522343b393e6" providerId="ADAL" clId="{C520585A-2FA3-44D3-9905-FA4E9F4BA721}" dt="2023-02-07T08:23:47.744" v="79" actId="21"/>
          <ac:picMkLst>
            <pc:docMk/>
            <pc:sldMk cId="1856044095" sldId="1322"/>
            <ac:picMk id="6" creationId="{8C6BF36F-22FF-E539-040F-52C1673743B2}"/>
          </ac:picMkLst>
        </pc:picChg>
      </pc:sldChg>
      <pc:sldChg chg="addSp delSp modSp add mod ord">
        <pc:chgData name="Rafael Casado González" userId="1c71fca1-7e6b-4c6f-8614-522343b393e6" providerId="ADAL" clId="{C520585A-2FA3-44D3-9905-FA4E9F4BA721}" dt="2023-02-07T08:24:33.300" v="92"/>
        <pc:sldMkLst>
          <pc:docMk/>
          <pc:sldMk cId="2284797827" sldId="1323"/>
        </pc:sldMkLst>
        <pc:spChg chg="add del mod">
          <ac:chgData name="Rafael Casado González" userId="1c71fca1-7e6b-4c6f-8614-522343b393e6" providerId="ADAL" clId="{C520585A-2FA3-44D3-9905-FA4E9F4BA721}" dt="2023-02-07T08:23:38.872" v="76" actId="478"/>
          <ac:spMkLst>
            <pc:docMk/>
            <pc:sldMk cId="2284797827" sldId="1323"/>
            <ac:spMk id="2" creationId="{6214DD8D-53A3-D0E0-F522-B92495735B4F}"/>
          </ac:spMkLst>
        </pc:spChg>
        <pc:spChg chg="del">
          <ac:chgData name="Rafael Casado González" userId="1c71fca1-7e6b-4c6f-8614-522343b393e6" providerId="ADAL" clId="{C520585A-2FA3-44D3-9905-FA4E9F4BA721}" dt="2023-02-07T08:23:36.945" v="75" actId="478"/>
          <ac:spMkLst>
            <pc:docMk/>
            <pc:sldMk cId="2284797827" sldId="1323"/>
            <ac:spMk id="5" creationId="{00000000-0000-0000-0000-000000000000}"/>
          </ac:spMkLst>
        </pc:spChg>
        <pc:picChg chg="add mod">
          <ac:chgData name="Rafael Casado González" userId="1c71fca1-7e6b-4c6f-8614-522343b393e6" providerId="ADAL" clId="{C520585A-2FA3-44D3-9905-FA4E9F4BA721}" dt="2023-02-07T08:23:58.733" v="82" actId="1076"/>
          <ac:picMkLst>
            <pc:docMk/>
            <pc:sldMk cId="2284797827" sldId="1323"/>
            <ac:picMk id="3" creationId="{0C137A97-D39B-908C-9067-B504A33D7FF1}"/>
          </ac:picMkLst>
        </pc:picChg>
        <pc:picChg chg="del">
          <ac:chgData name="Rafael Casado González" userId="1c71fca1-7e6b-4c6f-8614-522343b393e6" providerId="ADAL" clId="{C520585A-2FA3-44D3-9905-FA4E9F4BA721}" dt="2023-02-07T08:23:42.274" v="78" actId="478"/>
          <ac:picMkLst>
            <pc:docMk/>
            <pc:sldMk cId="2284797827" sldId="1323"/>
            <ac:picMk id="7" creationId="{00000000-0000-0000-0000-000000000000}"/>
          </ac:picMkLst>
        </pc:picChg>
        <pc:picChg chg="del">
          <ac:chgData name="Rafael Casado González" userId="1c71fca1-7e6b-4c6f-8614-522343b393e6" providerId="ADAL" clId="{C520585A-2FA3-44D3-9905-FA4E9F4BA721}" dt="2023-02-07T08:23:42.274" v="78" actId="478"/>
          <ac:picMkLst>
            <pc:docMk/>
            <pc:sldMk cId="2284797827" sldId="1323"/>
            <ac:picMk id="8" creationId="{00000000-0000-0000-0000-000000000000}"/>
          </ac:picMkLst>
        </pc:picChg>
        <pc:picChg chg="del">
          <ac:chgData name="Rafael Casado González" userId="1c71fca1-7e6b-4c6f-8614-522343b393e6" providerId="ADAL" clId="{C520585A-2FA3-44D3-9905-FA4E9F4BA721}" dt="2023-02-07T08:23:34.741" v="74" actId="478"/>
          <ac:picMkLst>
            <pc:docMk/>
            <pc:sldMk cId="2284797827" sldId="1323"/>
            <ac:picMk id="1026" creationId="{00000000-0000-0000-0000-000000000000}"/>
          </ac:picMkLst>
        </pc:picChg>
        <pc:picChg chg="del">
          <ac:chgData name="Rafael Casado González" userId="1c71fca1-7e6b-4c6f-8614-522343b393e6" providerId="ADAL" clId="{C520585A-2FA3-44D3-9905-FA4E9F4BA721}" dt="2023-02-07T08:23:40.276" v="77" actId="478"/>
          <ac:picMkLst>
            <pc:docMk/>
            <pc:sldMk cId="2284797827" sldId="1323"/>
            <ac:picMk id="3074" creationId="{49B68A8E-5A75-49AF-9C1E-6BA02B59348F}"/>
          </ac:picMkLst>
        </pc:picChg>
      </pc:sldChg>
      <pc:sldChg chg="addSp delSp modSp add mod ord">
        <pc:chgData name="Rafael Casado González" userId="1c71fca1-7e6b-4c6f-8614-522343b393e6" providerId="ADAL" clId="{C520585A-2FA3-44D3-9905-FA4E9F4BA721}" dt="2023-02-07T08:24:37.700" v="94"/>
        <pc:sldMkLst>
          <pc:docMk/>
          <pc:sldMk cId="2470345077" sldId="1324"/>
        </pc:sldMkLst>
        <pc:picChg chg="add mod">
          <ac:chgData name="Rafael Casado González" userId="1c71fca1-7e6b-4c6f-8614-522343b393e6" providerId="ADAL" clId="{C520585A-2FA3-44D3-9905-FA4E9F4BA721}" dt="2023-02-07T08:24:19.097" v="88" actId="14100"/>
          <ac:picMkLst>
            <pc:docMk/>
            <pc:sldMk cId="2470345077" sldId="1324"/>
            <ac:picMk id="2" creationId="{8B74547B-5913-1692-260F-6D9784BEAB5E}"/>
          </ac:picMkLst>
        </pc:picChg>
        <pc:picChg chg="del">
          <ac:chgData name="Rafael Casado González" userId="1c71fca1-7e6b-4c6f-8614-522343b393e6" providerId="ADAL" clId="{C520585A-2FA3-44D3-9905-FA4E9F4BA721}" dt="2023-02-07T08:24:21.247" v="89" actId="478"/>
          <ac:picMkLst>
            <pc:docMk/>
            <pc:sldMk cId="2470345077" sldId="1324"/>
            <ac:picMk id="3" creationId="{0C137A97-D39B-908C-9067-B504A33D7FF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1794" name="Rectangle 2"/>
          <p:cNvSpPr>
            <a:spLocks noGrp="1" noChangeArrowheads="1"/>
          </p:cNvSpPr>
          <p:nvPr>
            <p:ph type="hdr" sz="quarter"/>
          </p:nvPr>
        </p:nvSpPr>
        <p:spPr bwMode="auto">
          <a:xfrm>
            <a:off x="0" y="0"/>
            <a:ext cx="2940050" cy="495300"/>
          </a:xfrm>
          <a:prstGeom prst="rect">
            <a:avLst/>
          </a:prstGeom>
          <a:noFill/>
          <a:ln w="9525">
            <a:noFill/>
            <a:miter lim="800000"/>
            <a:headEnd/>
            <a:tailEnd/>
          </a:ln>
          <a:effectLst/>
        </p:spPr>
        <p:txBody>
          <a:bodyPr vert="horz" wrap="square" lIns="91093" tIns="45546" rIns="91093" bIns="45546" numCol="1" anchor="t" anchorCtr="0" compatLnSpc="1">
            <a:prstTxWarp prst="textNoShape">
              <a:avLst/>
            </a:prstTxWarp>
          </a:bodyPr>
          <a:lstStyle>
            <a:lvl1pPr algn="l" defTabSz="911225">
              <a:defRPr sz="1200"/>
            </a:lvl1pPr>
          </a:lstStyle>
          <a:p>
            <a:pPr>
              <a:defRPr/>
            </a:pPr>
            <a:endParaRPr lang="es-ES"/>
          </a:p>
        </p:txBody>
      </p:sp>
      <p:sp>
        <p:nvSpPr>
          <p:cNvPr id="161795" name="Rectangle 3"/>
          <p:cNvSpPr>
            <a:spLocks noGrp="1" noChangeArrowheads="1"/>
          </p:cNvSpPr>
          <p:nvPr>
            <p:ph type="dt" sz="quarter" idx="1"/>
          </p:nvPr>
        </p:nvSpPr>
        <p:spPr bwMode="auto">
          <a:xfrm>
            <a:off x="3840163" y="0"/>
            <a:ext cx="2940050" cy="495300"/>
          </a:xfrm>
          <a:prstGeom prst="rect">
            <a:avLst/>
          </a:prstGeom>
          <a:noFill/>
          <a:ln w="9525">
            <a:noFill/>
            <a:miter lim="800000"/>
            <a:headEnd/>
            <a:tailEnd/>
          </a:ln>
          <a:effectLst/>
        </p:spPr>
        <p:txBody>
          <a:bodyPr vert="horz" wrap="square" lIns="91093" tIns="45546" rIns="91093" bIns="45546" numCol="1" anchor="t" anchorCtr="0" compatLnSpc="1">
            <a:prstTxWarp prst="textNoShape">
              <a:avLst/>
            </a:prstTxWarp>
          </a:bodyPr>
          <a:lstStyle>
            <a:lvl1pPr defTabSz="911225">
              <a:defRPr sz="1200"/>
            </a:lvl1pPr>
          </a:lstStyle>
          <a:p>
            <a:pPr>
              <a:defRPr/>
            </a:pPr>
            <a:endParaRPr lang="es-ES"/>
          </a:p>
        </p:txBody>
      </p:sp>
      <p:sp>
        <p:nvSpPr>
          <p:cNvPr id="161796" name="Rectangle 4"/>
          <p:cNvSpPr>
            <a:spLocks noGrp="1" noChangeArrowheads="1"/>
          </p:cNvSpPr>
          <p:nvPr>
            <p:ph type="ftr" sz="quarter" idx="2"/>
          </p:nvPr>
        </p:nvSpPr>
        <p:spPr bwMode="auto">
          <a:xfrm>
            <a:off x="0" y="9383713"/>
            <a:ext cx="2940050" cy="495300"/>
          </a:xfrm>
          <a:prstGeom prst="rect">
            <a:avLst/>
          </a:prstGeom>
          <a:noFill/>
          <a:ln w="9525">
            <a:noFill/>
            <a:miter lim="800000"/>
            <a:headEnd/>
            <a:tailEnd/>
          </a:ln>
          <a:effectLst/>
        </p:spPr>
        <p:txBody>
          <a:bodyPr vert="horz" wrap="square" lIns="91093" tIns="45546" rIns="91093" bIns="45546" numCol="1" anchor="b" anchorCtr="0" compatLnSpc="1">
            <a:prstTxWarp prst="textNoShape">
              <a:avLst/>
            </a:prstTxWarp>
          </a:bodyPr>
          <a:lstStyle>
            <a:lvl1pPr algn="l" defTabSz="911225">
              <a:defRPr sz="1200"/>
            </a:lvl1pPr>
          </a:lstStyle>
          <a:p>
            <a:pPr>
              <a:defRPr/>
            </a:pPr>
            <a:endParaRPr lang="es-ES"/>
          </a:p>
        </p:txBody>
      </p:sp>
      <p:sp>
        <p:nvSpPr>
          <p:cNvPr id="161797" name="Rectangle 5"/>
          <p:cNvSpPr>
            <a:spLocks noGrp="1" noChangeArrowheads="1"/>
          </p:cNvSpPr>
          <p:nvPr>
            <p:ph type="sldNum" sz="quarter" idx="3"/>
          </p:nvPr>
        </p:nvSpPr>
        <p:spPr bwMode="auto">
          <a:xfrm>
            <a:off x="3840163" y="9383713"/>
            <a:ext cx="2940050" cy="495300"/>
          </a:xfrm>
          <a:prstGeom prst="rect">
            <a:avLst/>
          </a:prstGeom>
          <a:noFill/>
          <a:ln w="9525">
            <a:noFill/>
            <a:miter lim="800000"/>
            <a:headEnd/>
            <a:tailEnd/>
          </a:ln>
          <a:effectLst/>
        </p:spPr>
        <p:txBody>
          <a:bodyPr vert="horz" wrap="square" lIns="91093" tIns="45546" rIns="91093" bIns="45546" numCol="1" anchor="b" anchorCtr="0" compatLnSpc="1">
            <a:prstTxWarp prst="textNoShape">
              <a:avLst/>
            </a:prstTxWarp>
          </a:bodyPr>
          <a:lstStyle>
            <a:lvl1pPr defTabSz="911225">
              <a:defRPr sz="1200"/>
            </a:lvl1pPr>
          </a:lstStyle>
          <a:p>
            <a:pPr>
              <a:defRPr/>
            </a:pPr>
            <a:fld id="{3B6969A9-3821-4A4C-8478-0299BF82BA2F}" type="slidenum">
              <a:rPr lang="es-ES"/>
              <a:pPr>
                <a:defRPr/>
              </a:pPr>
              <a:t>‹Nº›</a:t>
            </a:fld>
            <a:endParaRPr lang="es-ES"/>
          </a:p>
        </p:txBody>
      </p:sp>
    </p:spTree>
    <p:extLst>
      <p:ext uri="{BB962C8B-B14F-4D97-AF65-F5344CB8AC3E}">
        <p14:creationId xmlns:p14="http://schemas.microsoft.com/office/powerpoint/2010/main" val="36349271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6914" name="Rectangle 2"/>
          <p:cNvSpPr>
            <a:spLocks noGrp="1" noChangeArrowheads="1"/>
          </p:cNvSpPr>
          <p:nvPr>
            <p:ph type="hdr" sz="quarter"/>
          </p:nvPr>
        </p:nvSpPr>
        <p:spPr bwMode="auto">
          <a:xfrm>
            <a:off x="0" y="0"/>
            <a:ext cx="2940050" cy="495300"/>
          </a:xfrm>
          <a:prstGeom prst="rect">
            <a:avLst/>
          </a:prstGeom>
          <a:noFill/>
          <a:ln w="9525">
            <a:noFill/>
            <a:miter lim="800000"/>
            <a:headEnd/>
            <a:tailEnd/>
          </a:ln>
          <a:effectLst/>
        </p:spPr>
        <p:txBody>
          <a:bodyPr vert="horz" wrap="square" lIns="91093" tIns="45546" rIns="91093" bIns="45546" numCol="1" anchor="t" anchorCtr="0" compatLnSpc="1">
            <a:prstTxWarp prst="textNoShape">
              <a:avLst/>
            </a:prstTxWarp>
          </a:bodyPr>
          <a:lstStyle>
            <a:lvl1pPr algn="l" defTabSz="911225">
              <a:defRPr sz="1200"/>
            </a:lvl1pPr>
          </a:lstStyle>
          <a:p>
            <a:pPr>
              <a:defRPr/>
            </a:pPr>
            <a:endParaRPr lang="es-ES"/>
          </a:p>
        </p:txBody>
      </p:sp>
      <p:sp>
        <p:nvSpPr>
          <p:cNvPr id="166915" name="Rectangle 3"/>
          <p:cNvSpPr>
            <a:spLocks noGrp="1" noChangeArrowheads="1"/>
          </p:cNvSpPr>
          <p:nvPr>
            <p:ph type="dt" idx="1"/>
          </p:nvPr>
        </p:nvSpPr>
        <p:spPr bwMode="auto">
          <a:xfrm>
            <a:off x="3840163" y="0"/>
            <a:ext cx="2940050" cy="495300"/>
          </a:xfrm>
          <a:prstGeom prst="rect">
            <a:avLst/>
          </a:prstGeom>
          <a:noFill/>
          <a:ln w="9525">
            <a:noFill/>
            <a:miter lim="800000"/>
            <a:headEnd/>
            <a:tailEnd/>
          </a:ln>
          <a:effectLst/>
        </p:spPr>
        <p:txBody>
          <a:bodyPr vert="horz" wrap="square" lIns="91093" tIns="45546" rIns="91093" bIns="45546" numCol="1" anchor="t" anchorCtr="0" compatLnSpc="1">
            <a:prstTxWarp prst="textNoShape">
              <a:avLst/>
            </a:prstTxWarp>
          </a:bodyPr>
          <a:lstStyle>
            <a:lvl1pPr defTabSz="911225">
              <a:defRPr sz="1200"/>
            </a:lvl1pPr>
          </a:lstStyle>
          <a:p>
            <a:pPr>
              <a:defRPr/>
            </a:pPr>
            <a:endParaRPr lang="es-ES"/>
          </a:p>
        </p:txBody>
      </p:sp>
      <p:sp>
        <p:nvSpPr>
          <p:cNvPr id="45060" name="Rectangle 4"/>
          <p:cNvSpPr>
            <a:spLocks noGrp="1" noRot="1" noChangeAspect="1" noChangeArrowheads="1" noTextEdit="1"/>
          </p:cNvSpPr>
          <p:nvPr>
            <p:ph type="sldImg" idx="2"/>
          </p:nvPr>
        </p:nvSpPr>
        <p:spPr bwMode="auto">
          <a:xfrm>
            <a:off x="98425" y="741363"/>
            <a:ext cx="6584950" cy="37052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6917" name="Rectangle 5"/>
          <p:cNvSpPr>
            <a:spLocks noGrp="1" noChangeArrowheads="1"/>
          </p:cNvSpPr>
          <p:nvPr>
            <p:ph type="body" sz="quarter" idx="3"/>
          </p:nvPr>
        </p:nvSpPr>
        <p:spPr bwMode="auto">
          <a:xfrm>
            <a:off x="677863" y="4694238"/>
            <a:ext cx="5426075" cy="4445000"/>
          </a:xfrm>
          <a:prstGeom prst="rect">
            <a:avLst/>
          </a:prstGeom>
          <a:noFill/>
          <a:ln w="9525">
            <a:noFill/>
            <a:miter lim="800000"/>
            <a:headEnd/>
            <a:tailEnd/>
          </a:ln>
          <a:effectLst/>
        </p:spPr>
        <p:txBody>
          <a:bodyPr vert="horz" wrap="square" lIns="91093" tIns="45546" rIns="91093" bIns="45546" numCol="1" anchor="t" anchorCtr="0" compatLnSpc="1">
            <a:prstTxWarp prst="textNoShape">
              <a:avLst/>
            </a:prstTxWarp>
          </a:body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166918" name="Rectangle 6"/>
          <p:cNvSpPr>
            <a:spLocks noGrp="1" noChangeArrowheads="1"/>
          </p:cNvSpPr>
          <p:nvPr>
            <p:ph type="ftr" sz="quarter" idx="4"/>
          </p:nvPr>
        </p:nvSpPr>
        <p:spPr bwMode="auto">
          <a:xfrm>
            <a:off x="0" y="9383713"/>
            <a:ext cx="2940050" cy="495300"/>
          </a:xfrm>
          <a:prstGeom prst="rect">
            <a:avLst/>
          </a:prstGeom>
          <a:noFill/>
          <a:ln w="9525">
            <a:noFill/>
            <a:miter lim="800000"/>
            <a:headEnd/>
            <a:tailEnd/>
          </a:ln>
          <a:effectLst/>
        </p:spPr>
        <p:txBody>
          <a:bodyPr vert="horz" wrap="square" lIns="91093" tIns="45546" rIns="91093" bIns="45546" numCol="1" anchor="b" anchorCtr="0" compatLnSpc="1">
            <a:prstTxWarp prst="textNoShape">
              <a:avLst/>
            </a:prstTxWarp>
          </a:bodyPr>
          <a:lstStyle>
            <a:lvl1pPr algn="l" defTabSz="911225">
              <a:defRPr sz="1200"/>
            </a:lvl1pPr>
          </a:lstStyle>
          <a:p>
            <a:pPr>
              <a:defRPr/>
            </a:pPr>
            <a:endParaRPr lang="es-ES"/>
          </a:p>
        </p:txBody>
      </p:sp>
      <p:sp>
        <p:nvSpPr>
          <p:cNvPr id="166919" name="Rectangle 7"/>
          <p:cNvSpPr>
            <a:spLocks noGrp="1" noChangeArrowheads="1"/>
          </p:cNvSpPr>
          <p:nvPr>
            <p:ph type="sldNum" sz="quarter" idx="5"/>
          </p:nvPr>
        </p:nvSpPr>
        <p:spPr bwMode="auto">
          <a:xfrm>
            <a:off x="3840163" y="9383713"/>
            <a:ext cx="2940050" cy="495300"/>
          </a:xfrm>
          <a:prstGeom prst="rect">
            <a:avLst/>
          </a:prstGeom>
          <a:noFill/>
          <a:ln w="9525">
            <a:noFill/>
            <a:miter lim="800000"/>
            <a:headEnd/>
            <a:tailEnd/>
          </a:ln>
          <a:effectLst/>
        </p:spPr>
        <p:txBody>
          <a:bodyPr vert="horz" wrap="square" lIns="91093" tIns="45546" rIns="91093" bIns="45546" numCol="1" anchor="b" anchorCtr="0" compatLnSpc="1">
            <a:prstTxWarp prst="textNoShape">
              <a:avLst/>
            </a:prstTxWarp>
          </a:bodyPr>
          <a:lstStyle>
            <a:lvl1pPr defTabSz="911225">
              <a:defRPr sz="1200"/>
            </a:lvl1pPr>
          </a:lstStyle>
          <a:p>
            <a:pPr>
              <a:defRPr/>
            </a:pPr>
            <a:fld id="{87AC20F3-E81B-4868-8224-25137E267DC5}" type="slidenum">
              <a:rPr lang="es-ES"/>
              <a:pPr>
                <a:defRPr/>
              </a:pPr>
              <a:t>‹Nº›</a:t>
            </a:fld>
            <a:endParaRPr lang="es-ES"/>
          </a:p>
        </p:txBody>
      </p:sp>
    </p:spTree>
    <p:extLst>
      <p:ext uri="{BB962C8B-B14F-4D97-AF65-F5344CB8AC3E}">
        <p14:creationId xmlns:p14="http://schemas.microsoft.com/office/powerpoint/2010/main" val="352498369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8425" y="741363"/>
            <a:ext cx="6584950" cy="3705225"/>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87AC20F3-E81B-4868-8224-25137E267DC5}" type="slidenum">
              <a:rPr lang="es-ES" smtClean="0"/>
              <a:pPr>
                <a:defRPr/>
              </a:pPr>
              <a:t>2</a:t>
            </a:fld>
            <a:endParaRPr lang="es-ES"/>
          </a:p>
        </p:txBody>
      </p:sp>
    </p:spTree>
    <p:extLst>
      <p:ext uri="{BB962C8B-B14F-4D97-AF65-F5344CB8AC3E}">
        <p14:creationId xmlns:p14="http://schemas.microsoft.com/office/powerpoint/2010/main" val="392152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8425" y="741363"/>
            <a:ext cx="6584950" cy="3705225"/>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87AC20F3-E81B-4868-8224-25137E267DC5}" type="slidenum">
              <a:rPr lang="es-ES" smtClean="0"/>
              <a:pPr>
                <a:defRPr/>
              </a:pPr>
              <a:t>3</a:t>
            </a:fld>
            <a:endParaRPr lang="es-ES"/>
          </a:p>
        </p:txBody>
      </p:sp>
    </p:spTree>
    <p:extLst>
      <p:ext uri="{BB962C8B-B14F-4D97-AF65-F5344CB8AC3E}">
        <p14:creationId xmlns:p14="http://schemas.microsoft.com/office/powerpoint/2010/main" val="213244490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_Diapositiva de título">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2738C643-2BFA-DFF9-CB06-2D23EB514D0F}"/>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 y="1"/>
            <a:ext cx="2210812" cy="1380295"/>
          </a:xfrm>
          <a:prstGeom prst="rect">
            <a:avLst/>
          </a:prstGeom>
        </p:spPr>
      </p:pic>
      <p:pic>
        <p:nvPicPr>
          <p:cNvPr id="16" name="Picture 3"/>
          <p:cNvPicPr>
            <a:picLocks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139482" y="2118361"/>
            <a:ext cx="71337" cy="4739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954" name="Rectangle 18"/>
          <p:cNvSpPr>
            <a:spLocks noGrp="1" noChangeArrowheads="1"/>
          </p:cNvSpPr>
          <p:nvPr>
            <p:ph type="subTitle" idx="1" hasCustomPrompt="1"/>
          </p:nvPr>
        </p:nvSpPr>
        <p:spPr>
          <a:xfrm>
            <a:off x="3067292" y="3975931"/>
            <a:ext cx="6395136" cy="1085185"/>
          </a:xfrm>
        </p:spPr>
        <p:txBody>
          <a:bodyPr/>
          <a:lstStyle>
            <a:lvl1pPr marL="0" indent="0">
              <a:spcBef>
                <a:spcPts val="300"/>
              </a:spcBef>
              <a:buClr>
                <a:schemeClr val="bg1">
                  <a:lumMod val="50000"/>
                </a:schemeClr>
              </a:buClr>
              <a:buSzPct val="90000"/>
              <a:buFont typeface="+mj-lt"/>
              <a:buNone/>
              <a:defRPr sz="3200" b="1" baseline="0">
                <a:solidFill>
                  <a:schemeClr val="tx1">
                    <a:lumMod val="75000"/>
                    <a:lumOff val="25000"/>
                  </a:schemeClr>
                </a:solidFill>
              </a:defRPr>
            </a:lvl1pPr>
          </a:lstStyle>
          <a:p>
            <a:r>
              <a:rPr lang="es-ES" dirty="0"/>
              <a:t>Título de la unidad </a:t>
            </a:r>
            <a:br>
              <a:rPr lang="es-ES" dirty="0"/>
            </a:br>
            <a:r>
              <a:rPr lang="es-ES" dirty="0"/>
              <a:t>contenida en el PPT</a:t>
            </a:r>
          </a:p>
        </p:txBody>
      </p:sp>
      <p:sp>
        <p:nvSpPr>
          <p:cNvPr id="39953" name="Rectangle 17"/>
          <p:cNvSpPr>
            <a:spLocks noGrp="1" noChangeArrowheads="1"/>
          </p:cNvSpPr>
          <p:nvPr>
            <p:ph type="ctrTitle" hasCustomPrompt="1"/>
          </p:nvPr>
        </p:nvSpPr>
        <p:spPr>
          <a:xfrm>
            <a:off x="3067292" y="1994054"/>
            <a:ext cx="6395136" cy="1511147"/>
          </a:xfrm>
        </p:spPr>
        <p:txBody>
          <a:bodyPr/>
          <a:lstStyle>
            <a:lvl1pPr>
              <a:spcBef>
                <a:spcPts val="300"/>
              </a:spcBef>
              <a:defRPr sz="4000" b="1" baseline="0">
                <a:solidFill>
                  <a:schemeClr val="tx1"/>
                </a:solidFill>
              </a:defRPr>
            </a:lvl1pPr>
          </a:lstStyle>
          <a:p>
            <a:r>
              <a:rPr lang="es-ES" dirty="0"/>
              <a:t>Título del módulo</a:t>
            </a:r>
          </a:p>
        </p:txBody>
      </p:sp>
      <p:pic>
        <p:nvPicPr>
          <p:cNvPr id="24" name="Picture 3"/>
          <p:cNvPicPr>
            <a:picLocks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 y="6678000"/>
            <a:ext cx="12191995" cy="1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36 Rectángulo"/>
          <p:cNvSpPr/>
          <p:nvPr userDrawn="1"/>
        </p:nvSpPr>
        <p:spPr>
          <a:xfrm>
            <a:off x="4" y="6677999"/>
            <a:ext cx="7486111" cy="180002"/>
          </a:xfrm>
          <a:prstGeom prst="rect">
            <a:avLst/>
          </a:prstGeom>
        </p:spPr>
        <p:txBody>
          <a:bodyPr wrap="square" lIns="72000" tIns="72000" rIns="72000" bIns="72000" anchor="ctr" anchorCtr="0">
            <a:noAutofit/>
          </a:bodyPr>
          <a:lstStyle/>
          <a:p>
            <a:pPr algn="l"/>
            <a:r>
              <a:rPr lang="es-ES" sz="1100" b="1" dirty="0">
                <a:solidFill>
                  <a:schemeClr val="bg1"/>
                </a:solidFill>
              </a:rPr>
              <a:t>Estructura de Computadores</a:t>
            </a:r>
          </a:p>
        </p:txBody>
      </p:sp>
      <p:sp>
        <p:nvSpPr>
          <p:cNvPr id="17" name="22 Rectángulo"/>
          <p:cNvSpPr/>
          <p:nvPr userDrawn="1"/>
        </p:nvSpPr>
        <p:spPr>
          <a:xfrm>
            <a:off x="2114983" y="4"/>
            <a:ext cx="4311456" cy="980727"/>
          </a:xfrm>
          <a:prstGeom prst="rect">
            <a:avLst/>
          </a:prstGeom>
        </p:spPr>
        <p:txBody>
          <a:bodyPr wrap="square" lIns="179935" tIns="179935" rIns="179935" bIns="179935" anchor="ctr" anchorCtr="0">
            <a:noAutofit/>
          </a:bodyPr>
          <a:lstStyle/>
          <a:p>
            <a:pPr algn="l"/>
            <a:r>
              <a:rPr lang="es-ES" sz="1400" b="1" dirty="0"/>
              <a:t>Grado </a:t>
            </a:r>
            <a:r>
              <a:rPr lang="es-ES" sz="1400" b="1" baseline="0" dirty="0"/>
              <a:t>en</a:t>
            </a:r>
            <a:endParaRPr lang="es-ES" sz="1400" b="1" dirty="0"/>
          </a:p>
          <a:p>
            <a:pPr algn="l"/>
            <a:r>
              <a:rPr lang="es-ES" sz="1800" b="1" dirty="0"/>
              <a:t>Ingeniería</a:t>
            </a:r>
            <a:r>
              <a:rPr lang="es-ES" sz="1800" b="1" baseline="0" dirty="0"/>
              <a:t> Informática</a:t>
            </a:r>
            <a:endParaRPr lang="es-ES" sz="800" dirty="0"/>
          </a:p>
        </p:txBody>
      </p:sp>
      <p:sp>
        <p:nvSpPr>
          <p:cNvPr id="11" name="Rectangle 3"/>
          <p:cNvSpPr txBox="1">
            <a:spLocks noChangeArrowheads="1"/>
          </p:cNvSpPr>
          <p:nvPr userDrawn="1"/>
        </p:nvSpPr>
        <p:spPr bwMode="auto">
          <a:xfrm>
            <a:off x="8468577" y="5552351"/>
            <a:ext cx="2801935" cy="110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ts val="300"/>
              </a:spcBef>
              <a:spcAft>
                <a:spcPct val="0"/>
              </a:spcAft>
              <a:buClr>
                <a:schemeClr val="bg1">
                  <a:lumMod val="50000"/>
                </a:schemeClr>
              </a:buClr>
              <a:buSzPct val="90000"/>
              <a:buFont typeface="+mj-lt"/>
              <a:buNone/>
              <a:defRPr sz="3200" b="1" baseline="0">
                <a:solidFill>
                  <a:schemeClr val="tx1">
                    <a:lumMod val="75000"/>
                    <a:lumOff val="25000"/>
                  </a:schemeClr>
                </a:solidFill>
                <a:latin typeface="Calibri" pitchFamily="34" charset="0"/>
                <a:ea typeface="+mn-ea"/>
                <a:cs typeface="Calibri" pitchFamily="34" charset="0"/>
              </a:defRPr>
            </a:lvl1pPr>
            <a:lvl2pPr marL="633413" indent="-269875" algn="l" rtl="0" eaLnBrk="0" fontAlgn="base" hangingPunct="0">
              <a:spcBef>
                <a:spcPct val="20000"/>
              </a:spcBef>
              <a:spcAft>
                <a:spcPct val="0"/>
              </a:spcAft>
              <a:buClr>
                <a:schemeClr val="accent2"/>
              </a:buClr>
              <a:buSzPct val="70000"/>
              <a:buFont typeface="Wingdings" pitchFamily="2" charset="2"/>
              <a:buChar char="¨"/>
              <a:defRPr sz="2400">
                <a:solidFill>
                  <a:schemeClr val="tx1"/>
                </a:solidFill>
                <a:latin typeface="Calibri" pitchFamily="34" charset="0"/>
                <a:cs typeface="Calibri" pitchFamily="34" charset="0"/>
              </a:defRPr>
            </a:lvl2pPr>
            <a:lvl3pPr marL="892175" indent="-263525" algn="l" rtl="0" eaLnBrk="0" fontAlgn="base" hangingPunct="0">
              <a:spcBef>
                <a:spcPct val="20000"/>
              </a:spcBef>
              <a:spcAft>
                <a:spcPct val="0"/>
              </a:spcAft>
              <a:buClr>
                <a:schemeClr val="bg2"/>
              </a:buClr>
              <a:buSzPct val="85000"/>
              <a:buFont typeface="Wingdings" pitchFamily="2" charset="2"/>
              <a:buChar char="n"/>
              <a:defRPr sz="2000">
                <a:solidFill>
                  <a:schemeClr val="tx1"/>
                </a:solidFill>
                <a:latin typeface="Calibri" pitchFamily="34" charset="0"/>
                <a:cs typeface="Calibri" pitchFamily="34" charset="0"/>
              </a:defRPr>
            </a:lvl3pPr>
            <a:lvl4pPr marL="1171575" indent="-190500" algn="l" rtl="0" eaLnBrk="0" fontAlgn="base" hangingPunct="0">
              <a:spcBef>
                <a:spcPct val="20000"/>
              </a:spcBef>
              <a:spcAft>
                <a:spcPct val="0"/>
              </a:spcAft>
              <a:buClr>
                <a:schemeClr val="accent2"/>
              </a:buClr>
              <a:buSzPct val="70000"/>
              <a:buFont typeface="Wingdings" pitchFamily="2" charset="2"/>
              <a:buChar char="¨"/>
              <a:defRPr sz="1800">
                <a:solidFill>
                  <a:schemeClr val="tx1"/>
                </a:solidFill>
                <a:latin typeface="Calibri" pitchFamily="34" charset="0"/>
                <a:cs typeface="Calibri" pitchFamily="34" charset="0"/>
              </a:defRPr>
            </a:lvl4pPr>
            <a:lvl5pPr marL="1431925" indent="-176213" algn="l" rtl="0" eaLnBrk="0" fontAlgn="base" hangingPunct="0">
              <a:spcBef>
                <a:spcPct val="20000"/>
              </a:spcBef>
              <a:spcAft>
                <a:spcPct val="0"/>
              </a:spcAft>
              <a:buClr>
                <a:schemeClr val="bg2"/>
              </a:buClr>
              <a:buSzPct val="110000"/>
              <a:buFont typeface="Wingdings" pitchFamily="2" charset="2"/>
              <a:buChar char="§"/>
              <a:defRPr sz="1600">
                <a:solidFill>
                  <a:schemeClr val="tx1"/>
                </a:solidFill>
                <a:latin typeface="Calibri" pitchFamily="34" charset="0"/>
                <a:cs typeface="Calibri" pitchFamily="34" charset="0"/>
              </a:defRPr>
            </a:lvl5pPr>
            <a:lvl6pPr marL="2514600" indent="-228600" algn="l" rtl="0" fontAlgn="base">
              <a:spcBef>
                <a:spcPct val="20000"/>
              </a:spcBef>
              <a:spcAft>
                <a:spcPct val="0"/>
              </a:spcAft>
              <a:buClr>
                <a:schemeClr val="bg2"/>
              </a:buClr>
              <a:buFont typeface="Wingdings" pitchFamily="2" charset="2"/>
              <a:buChar char="§"/>
              <a:defRPr>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a:solidFill>
                  <a:schemeClr val="tx1"/>
                </a:solidFill>
                <a:latin typeface="+mn-lt"/>
              </a:defRPr>
            </a:lvl9pPr>
          </a:lstStyle>
          <a:p>
            <a:pPr marL="0" marR="0" lvl="0" indent="0" algn="r" defTabSz="914400" rtl="0" eaLnBrk="1" fontAlgn="base" latinLnBrk="0" hangingPunct="1">
              <a:lnSpc>
                <a:spcPct val="100000"/>
              </a:lnSpc>
              <a:spcBef>
                <a:spcPct val="0"/>
              </a:spcBef>
              <a:spcAft>
                <a:spcPct val="0"/>
              </a:spcAft>
              <a:buClr>
                <a:schemeClr val="bg1">
                  <a:lumMod val="50000"/>
                </a:schemeClr>
              </a:buClr>
              <a:buSzPct val="90000"/>
              <a:buFont typeface="+mj-lt"/>
              <a:buNone/>
              <a:tabLst/>
              <a:defRPr/>
            </a:pPr>
            <a:r>
              <a:rPr lang="es-ES" sz="1800" kern="0" dirty="0"/>
              <a:t>Rafael Casado González</a:t>
            </a:r>
          </a:p>
          <a:p>
            <a:pPr marL="0" marR="0" lvl="0" indent="0" algn="r" defTabSz="914400" rtl="0" eaLnBrk="1" fontAlgn="base" latinLnBrk="0" hangingPunct="1">
              <a:lnSpc>
                <a:spcPct val="100000"/>
              </a:lnSpc>
              <a:spcBef>
                <a:spcPct val="0"/>
              </a:spcBef>
              <a:spcAft>
                <a:spcPct val="0"/>
              </a:spcAft>
              <a:buClr>
                <a:schemeClr val="bg1">
                  <a:lumMod val="50000"/>
                </a:schemeClr>
              </a:buClr>
              <a:buSzPct val="90000"/>
              <a:buFont typeface="+mj-lt"/>
              <a:buNone/>
              <a:tabLst/>
              <a:defRPr/>
            </a:pPr>
            <a:r>
              <a:rPr lang="es-ES" sz="1800" kern="0" dirty="0"/>
              <a:t>Rosa María García Muñoz</a:t>
            </a:r>
          </a:p>
          <a:p>
            <a:pPr algn="r" eaLnBrk="1" hangingPunct="1">
              <a:spcBef>
                <a:spcPct val="0"/>
              </a:spcBef>
            </a:pPr>
            <a:r>
              <a:rPr lang="es-ES" sz="1800" kern="0" dirty="0"/>
              <a:t>María Teresa</a:t>
            </a:r>
            <a:r>
              <a:rPr lang="es-ES" sz="1800" kern="0" baseline="0" dirty="0"/>
              <a:t> López Bonal</a:t>
            </a:r>
            <a:endParaRPr lang="es-ES" sz="1800" kern="0" dirty="0"/>
          </a:p>
          <a:p>
            <a:pPr algn="r" eaLnBrk="1" hangingPunct="1">
              <a:spcBef>
                <a:spcPct val="0"/>
              </a:spcBef>
            </a:pPr>
            <a:r>
              <a:rPr lang="es-ES" sz="1200" kern="0" dirty="0"/>
              <a:t>Universidad de Castilla–La Mancha </a:t>
            </a:r>
          </a:p>
        </p:txBody>
      </p:sp>
      <p:pic>
        <p:nvPicPr>
          <p:cNvPr id="4" name="Imagen 3">
            <a:extLst>
              <a:ext uri="{FF2B5EF4-FFF2-40B4-BE49-F238E27FC236}">
                <a16:creationId xmlns:a16="http://schemas.microsoft.com/office/drawing/2014/main" id="{207DE983-66C6-612F-F472-3068F49F58F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1" y="3847133"/>
            <a:ext cx="2141032" cy="2830206"/>
          </a:xfrm>
          <a:prstGeom prst="rect">
            <a:avLst/>
          </a:prstGeom>
        </p:spPr>
      </p:pic>
      <p:grpSp>
        <p:nvGrpSpPr>
          <p:cNvPr id="5" name="Grupo 4">
            <a:extLst>
              <a:ext uri="{FF2B5EF4-FFF2-40B4-BE49-F238E27FC236}">
                <a16:creationId xmlns:a16="http://schemas.microsoft.com/office/drawing/2014/main" id="{5E349D44-D833-45E1-569E-BC5EA08CF737}"/>
              </a:ext>
              <a:ext uri="{C183D7F6-B498-43B3-948B-1728B52AA6E4}">
                <adec:decorative xmlns:adec="http://schemas.microsoft.com/office/drawing/2017/decorative" val="1"/>
              </a:ext>
            </a:extLst>
          </p:cNvPr>
          <p:cNvGrpSpPr/>
          <p:nvPr userDrawn="1"/>
        </p:nvGrpSpPr>
        <p:grpSpPr>
          <a:xfrm>
            <a:off x="11425325" y="5469284"/>
            <a:ext cx="709388" cy="1096884"/>
            <a:chOff x="5217461" y="5469284"/>
            <a:chExt cx="709388" cy="1096884"/>
          </a:xfrm>
        </p:grpSpPr>
        <p:pic>
          <p:nvPicPr>
            <p:cNvPr id="6" name="Picture 3" descr="C:\Users\rcasado\Documents\UCLM\Docencia\Curso 11-12\ESIE\secretaria\colaboradores\logotipos\logo dsi.png">
              <a:extLst>
                <a:ext uri="{FF2B5EF4-FFF2-40B4-BE49-F238E27FC236}">
                  <a16:creationId xmlns:a16="http://schemas.microsoft.com/office/drawing/2014/main" id="{9C8B0697-6288-19D9-053C-088B897A600A}"/>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5217461" y="5469284"/>
              <a:ext cx="709388" cy="70938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Users\rcasado\Documents\UCLM\Docencia\Curso 11-12\ESIE\secretaria\colaboradores\logotipos\Logo_I3A_cmyk copia.jpg">
              <a:extLst>
                <a:ext uri="{FF2B5EF4-FFF2-40B4-BE49-F238E27FC236}">
                  <a16:creationId xmlns:a16="http://schemas.microsoft.com/office/drawing/2014/main" id="{E0E2A5E8-2B3E-7B18-76CC-7C2C2C587D41}"/>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5222269" y="6234588"/>
              <a:ext cx="699772" cy="331580"/>
            </a:xfrm>
            <a:prstGeom prst="rect">
              <a:avLst/>
            </a:prstGeom>
            <a:noFill/>
            <a:extLst>
              <a:ext uri="{909E8E84-426E-40DD-AFC4-6F175D3DCCD1}">
                <a14:hiddenFill xmlns:a14="http://schemas.microsoft.com/office/drawing/2010/main">
                  <a:solidFill>
                    <a:srgbClr val="FFFFFF"/>
                  </a:solidFill>
                </a14:hiddenFill>
              </a:ext>
            </a:extLst>
          </p:spPr>
        </p:pic>
      </p:grpSp>
      <p:pic>
        <p:nvPicPr>
          <p:cNvPr id="9" name="Gráfico 8">
            <a:extLst>
              <a:ext uri="{FF2B5EF4-FFF2-40B4-BE49-F238E27FC236}">
                <a16:creationId xmlns:a16="http://schemas.microsoft.com/office/drawing/2014/main" id="{E088BB76-F277-B29C-4465-1BAFFB5F8E8C}"/>
              </a:ext>
              <a:ext uri="{C183D7F6-B498-43B3-948B-1728B52AA6E4}">
                <adec:decorative xmlns:adec="http://schemas.microsoft.com/office/drawing/2017/decorative" val="1"/>
              </a:ext>
            </a:extLst>
          </p:cNvPr>
          <p:cNvPicPr>
            <a:picLocks noChangeAspect="1"/>
          </p:cNvPicPr>
          <p:nvPr userDrawn="1"/>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3595" y="2416745"/>
            <a:ext cx="1466850" cy="1203484"/>
          </a:xfrm>
          <a:prstGeom prst="rect">
            <a:avLst/>
          </a:prstGeom>
        </p:spPr>
      </p:pic>
    </p:spTree>
    <p:extLst>
      <p:ext uri="{BB962C8B-B14F-4D97-AF65-F5344CB8AC3E}">
        <p14:creationId xmlns:p14="http://schemas.microsoft.com/office/powerpoint/2010/main" val="247639920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2" name="1 Título"/>
          <p:cNvSpPr>
            <a:spLocks noGrp="1"/>
          </p:cNvSpPr>
          <p:nvPr>
            <p:ph type="title" hasCustomPrompt="1"/>
          </p:nvPr>
        </p:nvSpPr>
        <p:spPr/>
        <p:txBody>
          <a:bodyPr/>
          <a:lstStyle>
            <a:lvl1pPr>
              <a:defRPr baseline="0">
                <a:latin typeface="Calibri" pitchFamily="34" charset="0"/>
                <a:cs typeface="Calibri" pitchFamily="34" charset="0"/>
              </a:defRPr>
            </a:lvl1pPr>
          </a:lstStyle>
          <a:p>
            <a:r>
              <a:rPr lang="es-ES" dirty="0"/>
              <a:t>Título de sección</a:t>
            </a:r>
          </a:p>
        </p:txBody>
      </p:sp>
      <p:sp>
        <p:nvSpPr>
          <p:cNvPr id="4" name="3 Marcador de contenido"/>
          <p:cNvSpPr>
            <a:spLocks noGrp="1"/>
          </p:cNvSpPr>
          <p:nvPr>
            <p:ph sz="quarter" idx="10"/>
          </p:nvPr>
        </p:nvSpPr>
        <p:spPr>
          <a:xfrm>
            <a:off x="289364" y="1158763"/>
            <a:ext cx="5806636" cy="5164920"/>
          </a:xfrm>
        </p:spPr>
        <p:txBody>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Tree>
    <p:extLst>
      <p:ext uri="{BB962C8B-B14F-4D97-AF65-F5344CB8AC3E}">
        <p14:creationId xmlns:p14="http://schemas.microsoft.com/office/powerpoint/2010/main" val="399712216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ítulo y objetos">
    <p:spTree>
      <p:nvGrpSpPr>
        <p:cNvPr id="1" name=""/>
        <p:cNvGrpSpPr/>
        <p:nvPr/>
      </p:nvGrpSpPr>
      <p:grpSpPr>
        <a:xfrm>
          <a:off x="0" y="0"/>
          <a:ext cx="0" cy="0"/>
          <a:chOff x="0" y="0"/>
          <a:chExt cx="0" cy="0"/>
        </a:xfrm>
      </p:grpSpPr>
      <p:sp>
        <p:nvSpPr>
          <p:cNvPr id="4" name="3 Marcador de contenido"/>
          <p:cNvSpPr>
            <a:spLocks noGrp="1"/>
          </p:cNvSpPr>
          <p:nvPr>
            <p:ph sz="quarter" idx="10"/>
          </p:nvPr>
        </p:nvSpPr>
        <p:spPr>
          <a:xfrm>
            <a:off x="289364" y="1481559"/>
            <a:ext cx="5806636" cy="4842124"/>
          </a:xfrm>
        </p:spPr>
        <p:txBody>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6" name="Marcador de texto 5"/>
          <p:cNvSpPr>
            <a:spLocks noGrp="1"/>
          </p:cNvSpPr>
          <p:nvPr>
            <p:ph type="body" sz="quarter" idx="11" hasCustomPrompt="1"/>
          </p:nvPr>
        </p:nvSpPr>
        <p:spPr>
          <a:xfrm>
            <a:off x="289365" y="783783"/>
            <a:ext cx="11293036" cy="571500"/>
          </a:xfrm>
        </p:spPr>
        <p:txBody>
          <a:bodyPr/>
          <a:lstStyle>
            <a:lvl1pPr marL="0" indent="0">
              <a:buNone/>
              <a:defRPr sz="3200" b="1"/>
            </a:lvl1pPr>
          </a:lstStyle>
          <a:p>
            <a:pPr lvl="0"/>
            <a:r>
              <a:rPr lang="es-ES" dirty="0"/>
              <a:t>Título de sub-sección</a:t>
            </a:r>
          </a:p>
        </p:txBody>
      </p:sp>
      <p:sp>
        <p:nvSpPr>
          <p:cNvPr id="3" name="1 Título">
            <a:extLst>
              <a:ext uri="{FF2B5EF4-FFF2-40B4-BE49-F238E27FC236}">
                <a16:creationId xmlns:a16="http://schemas.microsoft.com/office/drawing/2014/main" id="{7468BE12-6AAD-3543-8878-764535821A2F}"/>
              </a:ext>
            </a:extLst>
          </p:cNvPr>
          <p:cNvSpPr>
            <a:spLocks noGrp="1"/>
          </p:cNvSpPr>
          <p:nvPr>
            <p:ph type="title" hasCustomPrompt="1"/>
          </p:nvPr>
        </p:nvSpPr>
        <p:spPr>
          <a:xfrm>
            <a:off x="289364" y="196770"/>
            <a:ext cx="11293033" cy="961994"/>
          </a:xfrm>
        </p:spPr>
        <p:txBody>
          <a:bodyPr/>
          <a:lstStyle>
            <a:lvl1pPr>
              <a:defRPr baseline="0">
                <a:latin typeface="Calibri" pitchFamily="34" charset="0"/>
                <a:cs typeface="Calibri" pitchFamily="34" charset="0"/>
              </a:defRPr>
            </a:lvl1pPr>
          </a:lstStyle>
          <a:p>
            <a:r>
              <a:rPr lang="es-ES" dirty="0"/>
              <a:t>Título de sección</a:t>
            </a:r>
          </a:p>
        </p:txBody>
      </p:sp>
    </p:spTree>
    <p:extLst>
      <p:ext uri="{BB962C8B-B14F-4D97-AF65-F5344CB8AC3E}">
        <p14:creationId xmlns:p14="http://schemas.microsoft.com/office/powerpoint/2010/main" val="59161766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texto y objetos">
    <p:spTree>
      <p:nvGrpSpPr>
        <p:cNvPr id="1" name=""/>
        <p:cNvGrpSpPr/>
        <p:nvPr/>
      </p:nvGrpSpPr>
      <p:grpSpPr>
        <a:xfrm>
          <a:off x="0" y="0"/>
          <a:ext cx="0" cy="0"/>
          <a:chOff x="0" y="0"/>
          <a:chExt cx="0" cy="0"/>
        </a:xfrm>
      </p:grpSpPr>
      <p:sp>
        <p:nvSpPr>
          <p:cNvPr id="3" name="2 Marcador de texto"/>
          <p:cNvSpPr>
            <a:spLocks noGrp="1"/>
          </p:cNvSpPr>
          <p:nvPr>
            <p:ph type="body" sz="half" idx="1"/>
          </p:nvPr>
        </p:nvSpPr>
        <p:spPr>
          <a:xfrm>
            <a:off x="289364" y="1388126"/>
            <a:ext cx="5384800" cy="4935557"/>
          </a:xfrm>
        </p:spPr>
        <p:txBody>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3 Marcador de contenido"/>
          <p:cNvSpPr>
            <a:spLocks noGrp="1"/>
          </p:cNvSpPr>
          <p:nvPr>
            <p:ph sz="half" idx="2"/>
          </p:nvPr>
        </p:nvSpPr>
        <p:spPr>
          <a:xfrm>
            <a:off x="6197600" y="1388126"/>
            <a:ext cx="5384800" cy="4935557"/>
          </a:xfrm>
        </p:spPr>
        <p:txBody>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5" name="4 Título"/>
          <p:cNvSpPr>
            <a:spLocks noGrp="1"/>
          </p:cNvSpPr>
          <p:nvPr>
            <p:ph type="title" hasCustomPrompt="1"/>
          </p:nvPr>
        </p:nvSpPr>
        <p:spPr/>
        <p:txBody>
          <a:bodyPr/>
          <a:lstStyle>
            <a:lvl1pPr>
              <a:defRPr baseline="0"/>
            </a:lvl1pPr>
          </a:lstStyle>
          <a:p>
            <a:r>
              <a:rPr lang="es-ES" dirty="0"/>
              <a:t>Título de sección</a:t>
            </a:r>
          </a:p>
        </p:txBody>
      </p:sp>
    </p:spTree>
    <p:extLst>
      <p:ext uri="{BB962C8B-B14F-4D97-AF65-F5344CB8AC3E}">
        <p14:creationId xmlns:p14="http://schemas.microsoft.com/office/powerpoint/2010/main" val="3756272050"/>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hasCustomPrompt="1"/>
          </p:nvPr>
        </p:nvSpPr>
        <p:spPr/>
        <p:txBody>
          <a:bodyPr/>
          <a:lstStyle>
            <a:lvl1pPr>
              <a:defRPr/>
            </a:lvl1pPr>
          </a:lstStyle>
          <a:p>
            <a:r>
              <a:rPr lang="es-ES" dirty="0"/>
              <a:t>Título de sección</a:t>
            </a:r>
          </a:p>
        </p:txBody>
      </p:sp>
    </p:spTree>
    <p:extLst>
      <p:ext uri="{BB962C8B-B14F-4D97-AF65-F5344CB8AC3E}">
        <p14:creationId xmlns:p14="http://schemas.microsoft.com/office/powerpoint/2010/main" val="111021806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454035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5" name="Picture 3"/>
          <p:cNvPicPr>
            <a:picLocks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5" y="6497998"/>
            <a:ext cx="12191995" cy="360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47" name="Rectangle 14"/>
          <p:cNvSpPr>
            <a:spLocks noGrp="1" noChangeArrowheads="1"/>
          </p:cNvSpPr>
          <p:nvPr>
            <p:ph type="title"/>
          </p:nvPr>
        </p:nvSpPr>
        <p:spPr bwMode="auto">
          <a:xfrm>
            <a:off x="289364" y="196770"/>
            <a:ext cx="11293033" cy="961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2000" tIns="36000" rIns="72000" bIns="36000" numCol="1" anchor="t" anchorCtr="0" compatLnSpc="1">
            <a:prstTxWarp prst="textNoShape">
              <a:avLst/>
            </a:prstTxWarp>
          </a:bodyPr>
          <a:lstStyle/>
          <a:p>
            <a:pPr lvl="0"/>
            <a:r>
              <a:rPr lang="es-ES" dirty="0"/>
              <a:t>Título de sección</a:t>
            </a:r>
          </a:p>
        </p:txBody>
      </p:sp>
      <p:sp>
        <p:nvSpPr>
          <p:cNvPr id="6148" name="Rectangle 15"/>
          <p:cNvSpPr>
            <a:spLocks noGrp="1" noChangeArrowheads="1"/>
          </p:cNvSpPr>
          <p:nvPr>
            <p:ph type="body" idx="1"/>
          </p:nvPr>
        </p:nvSpPr>
        <p:spPr bwMode="auto">
          <a:xfrm>
            <a:off x="289367" y="1158763"/>
            <a:ext cx="11293033" cy="5164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dirty="0"/>
              <a:t>Primer nivel</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16" name="15 Rectángulo"/>
          <p:cNvSpPr/>
          <p:nvPr userDrawn="1"/>
        </p:nvSpPr>
        <p:spPr>
          <a:xfrm>
            <a:off x="840829" y="6497999"/>
            <a:ext cx="5163731" cy="360002"/>
          </a:xfrm>
          <a:prstGeom prst="rect">
            <a:avLst/>
          </a:prstGeom>
        </p:spPr>
        <p:txBody>
          <a:bodyPr wrap="square" lIns="72000" tIns="72000" rIns="72000" bIns="72000" anchor="ctr" anchorCtr="0">
            <a:noAutofit/>
          </a:bodyPr>
          <a:lstStyle/>
          <a:p>
            <a:pPr algn="l">
              <a:tabLst>
                <a:tab pos="630238" algn="l"/>
              </a:tabLst>
            </a:pPr>
            <a:r>
              <a:rPr lang="es-ES" sz="1100" b="1" dirty="0">
                <a:solidFill>
                  <a:schemeClr val="bg1"/>
                </a:solidFill>
              </a:rPr>
              <a:t>Tema 1:		Introducción</a:t>
            </a:r>
            <a:r>
              <a:rPr lang="es-ES" sz="1100" b="1" baseline="0" dirty="0">
                <a:solidFill>
                  <a:schemeClr val="bg1"/>
                </a:solidFill>
              </a:rPr>
              <a:t> a los computadores</a:t>
            </a:r>
          </a:p>
          <a:p>
            <a:pPr marL="0" marR="0" indent="0" algn="l" defTabSz="914400" rtl="0" eaLnBrk="1" fontAlgn="base" latinLnBrk="0" hangingPunct="1">
              <a:lnSpc>
                <a:spcPct val="100000"/>
              </a:lnSpc>
              <a:spcBef>
                <a:spcPct val="0"/>
              </a:spcBef>
              <a:spcAft>
                <a:spcPct val="0"/>
              </a:spcAft>
              <a:buClrTx/>
              <a:buSzTx/>
              <a:buFontTx/>
              <a:buNone/>
              <a:tabLst>
                <a:tab pos="630238" algn="l"/>
              </a:tabLst>
              <a:defRPr/>
            </a:pPr>
            <a:r>
              <a:rPr lang="es-ES" sz="1100" b="1" dirty="0">
                <a:solidFill>
                  <a:schemeClr val="bg1"/>
                </a:solidFill>
              </a:rPr>
              <a:t>Unidad 1:	Concepto</a:t>
            </a:r>
            <a:r>
              <a:rPr lang="es-ES" sz="1100" b="1" baseline="0" dirty="0">
                <a:solidFill>
                  <a:schemeClr val="bg1"/>
                </a:solidFill>
              </a:rPr>
              <a:t> de computador</a:t>
            </a:r>
          </a:p>
        </p:txBody>
      </p:sp>
      <p:sp>
        <p:nvSpPr>
          <p:cNvPr id="19" name="18 Rectángulo"/>
          <p:cNvSpPr/>
          <p:nvPr userDrawn="1"/>
        </p:nvSpPr>
        <p:spPr>
          <a:xfrm>
            <a:off x="10628968" y="6497999"/>
            <a:ext cx="1460205" cy="360002"/>
          </a:xfrm>
          <a:prstGeom prst="rect">
            <a:avLst/>
          </a:prstGeom>
        </p:spPr>
        <p:txBody>
          <a:bodyPr wrap="square" lIns="72000" tIns="72000" rIns="72000" bIns="72000" anchor="ctr" anchorCtr="0">
            <a:noAutofit/>
          </a:bodyPr>
          <a:lstStyle/>
          <a:p>
            <a:pPr algn="r"/>
            <a:fld id="{586477BF-EBF1-4AE8-900D-7B90759074B2}" type="slidenum">
              <a:rPr lang="es-ES" sz="2000" b="1" baseline="0" smtClean="0">
                <a:solidFill>
                  <a:schemeClr val="bg1"/>
                </a:solidFill>
                <a:latin typeface="Calibri" pitchFamily="34" charset="0"/>
                <a:cs typeface="Calibri" pitchFamily="34" charset="0"/>
              </a:rPr>
              <a:pPr algn="r"/>
              <a:t>‹Nº›</a:t>
            </a:fld>
            <a:endParaRPr lang="es-ES" sz="2000" b="1">
              <a:solidFill>
                <a:schemeClr val="bg1"/>
              </a:solidFill>
              <a:latin typeface="Calibri" pitchFamily="34" charset="0"/>
              <a:cs typeface="Calibri" pitchFamily="34" charset="0"/>
            </a:endParaRPr>
          </a:p>
        </p:txBody>
      </p:sp>
      <p:sp>
        <p:nvSpPr>
          <p:cNvPr id="21" name="20 Rectángulo"/>
          <p:cNvSpPr/>
          <p:nvPr userDrawn="1"/>
        </p:nvSpPr>
        <p:spPr>
          <a:xfrm>
            <a:off x="148" y="6497999"/>
            <a:ext cx="840681" cy="360002"/>
          </a:xfrm>
          <a:prstGeom prst="rect">
            <a:avLst/>
          </a:prstGeom>
        </p:spPr>
        <p:txBody>
          <a:bodyPr wrap="none" lIns="0" tIns="0" rIns="0" bIns="0" anchor="ctr" anchorCtr="1">
            <a:noAutofit/>
          </a:bodyPr>
          <a:lstStyle/>
          <a:p>
            <a:pPr algn="l"/>
            <a:r>
              <a:rPr lang="es-ES" sz="2800" b="1" baseline="0" dirty="0">
                <a:solidFill>
                  <a:schemeClr val="bg1"/>
                </a:solidFill>
                <a:latin typeface="Calibri" pitchFamily="34" charset="0"/>
                <a:cs typeface="Calibri" pitchFamily="34" charset="0"/>
              </a:rPr>
              <a:t>EC</a:t>
            </a:r>
            <a:endParaRPr lang="es-ES" sz="2800" b="1" dirty="0">
              <a:solidFill>
                <a:schemeClr val="bg1"/>
              </a:solidFill>
              <a:latin typeface="Calibri" pitchFamily="34" charset="0"/>
              <a:cs typeface="Calibri" pitchFamily="34" charset="0"/>
            </a:endParaRPr>
          </a:p>
        </p:txBody>
      </p:sp>
    </p:spTree>
    <p:extLst>
      <p:ext uri="{BB962C8B-B14F-4D97-AF65-F5344CB8AC3E}">
        <p14:creationId xmlns:p14="http://schemas.microsoft.com/office/powerpoint/2010/main" val="1914933669"/>
      </p:ext>
    </p:extLst>
  </p:cSld>
  <p:clrMap bg1="lt1" tx1="dk1" bg2="lt2" tx2="dk2" accent1="accent1" accent2="accent2" accent3="accent3" accent4="accent4" accent5="accent5" accent6="accent6" hlink="hlink" folHlink="folHlink"/>
  <p:sldLayoutIdLst>
    <p:sldLayoutId id="2147484059" r:id="rId1"/>
    <p:sldLayoutId id="2147484054" r:id="rId2"/>
    <p:sldLayoutId id="2147484055" r:id="rId3"/>
    <p:sldLayoutId id="2147484056" r:id="rId4"/>
    <p:sldLayoutId id="2147484057" r:id="rId5"/>
    <p:sldLayoutId id="2147484058" r:id="rId6"/>
  </p:sldLayoutIdLst>
  <p:transition/>
  <p:hf hdr="0" ftr="0" dt="0"/>
  <p:txStyles>
    <p:titleStyle>
      <a:lvl1pPr algn="l" rtl="0" eaLnBrk="0" fontAlgn="base" hangingPunct="0">
        <a:spcBef>
          <a:spcPct val="0"/>
        </a:spcBef>
        <a:spcAft>
          <a:spcPct val="0"/>
        </a:spcAft>
        <a:defRPr sz="4400" b="1" baseline="0">
          <a:solidFill>
            <a:schemeClr val="tx1"/>
          </a:solidFill>
          <a:latin typeface="Calibri" pitchFamily="34" charset="0"/>
          <a:ea typeface="+mj-ea"/>
          <a:cs typeface="Calibri" pitchFamily="34" charset="0"/>
        </a:defRPr>
      </a:lvl1pPr>
      <a:lvl2pPr algn="l" rtl="0" eaLnBrk="0" fontAlgn="base" hangingPunct="0">
        <a:spcBef>
          <a:spcPct val="0"/>
        </a:spcBef>
        <a:spcAft>
          <a:spcPct val="0"/>
        </a:spcAft>
        <a:defRPr sz="4400">
          <a:solidFill>
            <a:schemeClr val="tx1"/>
          </a:solidFill>
          <a:latin typeface="Arial" charset="0"/>
        </a:defRPr>
      </a:lvl2pPr>
      <a:lvl3pPr algn="l" rtl="0" eaLnBrk="0" fontAlgn="base" hangingPunct="0">
        <a:spcBef>
          <a:spcPct val="0"/>
        </a:spcBef>
        <a:spcAft>
          <a:spcPct val="0"/>
        </a:spcAft>
        <a:defRPr sz="4400">
          <a:solidFill>
            <a:schemeClr val="tx1"/>
          </a:solidFill>
          <a:latin typeface="Arial" charset="0"/>
        </a:defRPr>
      </a:lvl3pPr>
      <a:lvl4pPr algn="l" rtl="0" eaLnBrk="0" fontAlgn="base" hangingPunct="0">
        <a:spcBef>
          <a:spcPct val="0"/>
        </a:spcBef>
        <a:spcAft>
          <a:spcPct val="0"/>
        </a:spcAft>
        <a:defRPr sz="4400">
          <a:solidFill>
            <a:schemeClr val="tx1"/>
          </a:solidFill>
          <a:latin typeface="Arial" charset="0"/>
        </a:defRPr>
      </a:lvl4pPr>
      <a:lvl5pPr algn="l" rtl="0" eaLnBrk="0" fontAlgn="base" hangingPunct="0">
        <a:spcBef>
          <a:spcPct val="0"/>
        </a:spcBef>
        <a:spcAft>
          <a:spcPct val="0"/>
        </a:spcAft>
        <a:defRPr sz="4400">
          <a:solidFill>
            <a:schemeClr val="tx1"/>
          </a:solidFill>
          <a:latin typeface="Arial" charset="0"/>
        </a:defRPr>
      </a:lvl5pPr>
      <a:lvl6pPr marL="457200" algn="l" rtl="0" fontAlgn="base">
        <a:spcBef>
          <a:spcPct val="0"/>
        </a:spcBef>
        <a:spcAft>
          <a:spcPct val="0"/>
        </a:spcAft>
        <a:defRPr sz="4400">
          <a:solidFill>
            <a:schemeClr val="tx1"/>
          </a:solidFill>
          <a:latin typeface="Arial" charset="0"/>
        </a:defRPr>
      </a:lvl6pPr>
      <a:lvl7pPr marL="914400" algn="l" rtl="0" fontAlgn="base">
        <a:spcBef>
          <a:spcPct val="0"/>
        </a:spcBef>
        <a:spcAft>
          <a:spcPct val="0"/>
        </a:spcAft>
        <a:defRPr sz="4400">
          <a:solidFill>
            <a:schemeClr val="tx1"/>
          </a:solidFill>
          <a:latin typeface="Arial" charset="0"/>
        </a:defRPr>
      </a:lvl7pPr>
      <a:lvl8pPr marL="1371600" algn="l" rtl="0" fontAlgn="base">
        <a:spcBef>
          <a:spcPct val="0"/>
        </a:spcBef>
        <a:spcAft>
          <a:spcPct val="0"/>
        </a:spcAft>
        <a:defRPr sz="4400">
          <a:solidFill>
            <a:schemeClr val="tx1"/>
          </a:solidFill>
          <a:latin typeface="Arial" charset="0"/>
        </a:defRPr>
      </a:lvl8pPr>
      <a:lvl9pPr marL="1828800" algn="l" rtl="0" fontAlgn="base">
        <a:spcBef>
          <a:spcPct val="0"/>
        </a:spcBef>
        <a:spcAft>
          <a:spcPct val="0"/>
        </a:spcAft>
        <a:defRPr sz="4400">
          <a:solidFill>
            <a:schemeClr val="tx1"/>
          </a:solidFill>
          <a:latin typeface="Arial" charset="0"/>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sz="2800">
          <a:solidFill>
            <a:schemeClr val="tx1"/>
          </a:solidFill>
          <a:latin typeface="Calibri" pitchFamily="34" charset="0"/>
          <a:ea typeface="+mn-ea"/>
          <a:cs typeface="Calibri" pitchFamily="34" charset="0"/>
        </a:defRPr>
      </a:lvl1pPr>
      <a:lvl2pPr marL="633413" indent="-269875" algn="l" rtl="0" eaLnBrk="0" fontAlgn="base" hangingPunct="0">
        <a:spcBef>
          <a:spcPct val="20000"/>
        </a:spcBef>
        <a:spcAft>
          <a:spcPct val="0"/>
        </a:spcAft>
        <a:buClr>
          <a:schemeClr val="accent2"/>
        </a:buClr>
        <a:buSzPct val="70000"/>
        <a:buFont typeface="Wingdings" pitchFamily="2" charset="2"/>
        <a:buChar char="¨"/>
        <a:defRPr sz="2400">
          <a:solidFill>
            <a:schemeClr val="tx1"/>
          </a:solidFill>
          <a:latin typeface="Calibri" pitchFamily="34" charset="0"/>
          <a:cs typeface="Calibri" pitchFamily="34" charset="0"/>
        </a:defRPr>
      </a:lvl2pPr>
      <a:lvl3pPr marL="892175" indent="-263525" algn="l" rtl="0" eaLnBrk="0" fontAlgn="base" hangingPunct="0">
        <a:spcBef>
          <a:spcPct val="20000"/>
        </a:spcBef>
        <a:spcAft>
          <a:spcPct val="0"/>
        </a:spcAft>
        <a:buClr>
          <a:schemeClr val="bg2"/>
        </a:buClr>
        <a:buSzPct val="85000"/>
        <a:buFont typeface="Wingdings" pitchFamily="2" charset="2"/>
        <a:buChar char="n"/>
        <a:defRPr sz="2000">
          <a:solidFill>
            <a:schemeClr val="tx1"/>
          </a:solidFill>
          <a:latin typeface="Calibri" pitchFamily="34" charset="0"/>
          <a:cs typeface="Calibri" pitchFamily="34" charset="0"/>
        </a:defRPr>
      </a:lvl3pPr>
      <a:lvl4pPr marL="1171575" indent="-190500" algn="l" rtl="0" eaLnBrk="0" fontAlgn="base" hangingPunct="0">
        <a:spcBef>
          <a:spcPct val="20000"/>
        </a:spcBef>
        <a:spcAft>
          <a:spcPct val="0"/>
        </a:spcAft>
        <a:buClr>
          <a:schemeClr val="accent2"/>
        </a:buClr>
        <a:buSzPct val="70000"/>
        <a:buFont typeface="Wingdings" pitchFamily="2" charset="2"/>
        <a:buChar char="¨"/>
        <a:defRPr sz="1800">
          <a:solidFill>
            <a:schemeClr val="tx1"/>
          </a:solidFill>
          <a:latin typeface="Calibri" pitchFamily="34" charset="0"/>
          <a:cs typeface="Calibri" pitchFamily="34" charset="0"/>
        </a:defRPr>
      </a:lvl4pPr>
      <a:lvl5pPr marL="1431925" indent="-176213" algn="l" rtl="0" eaLnBrk="0" fontAlgn="base" hangingPunct="0">
        <a:spcBef>
          <a:spcPct val="20000"/>
        </a:spcBef>
        <a:spcAft>
          <a:spcPct val="0"/>
        </a:spcAft>
        <a:buClr>
          <a:schemeClr val="bg2"/>
        </a:buClr>
        <a:buSzPct val="110000"/>
        <a:buFont typeface="Wingdings" pitchFamily="2" charset="2"/>
        <a:buChar char="§"/>
        <a:defRPr sz="1600">
          <a:solidFill>
            <a:schemeClr val="tx1"/>
          </a:solidFill>
          <a:latin typeface="Calibri" pitchFamily="34" charset="0"/>
          <a:cs typeface="Calibri" pitchFamily="34" charset="0"/>
        </a:defRPr>
      </a:lvl5pPr>
      <a:lvl6pPr marL="2514600" indent="-228600" algn="l" rtl="0" fontAlgn="base">
        <a:spcBef>
          <a:spcPct val="20000"/>
        </a:spcBef>
        <a:spcAft>
          <a:spcPct val="0"/>
        </a:spcAft>
        <a:buClr>
          <a:schemeClr val="bg2"/>
        </a:buClr>
        <a:buFont typeface="Wingdings" pitchFamily="2" charset="2"/>
        <a:buChar char="§"/>
        <a:defRPr>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jpeg"/><Relationship Id="rId1" Type="http://schemas.openxmlformats.org/officeDocument/2006/relationships/slideLayout" Target="../slideLayouts/slideLayout5.xml"/><Relationship Id="rId5" Type="http://schemas.openxmlformats.org/officeDocument/2006/relationships/image" Target="../media/image31.jpeg"/><Relationship Id="rId4" Type="http://schemas.openxmlformats.org/officeDocument/2006/relationships/image" Target="../media/image30.jpeg"/></Relationships>
</file>

<file path=ppt/slides/_rels/slide13.xml.rels><?xml version="1.0" encoding="UTF-8" standalone="yes"?>
<Relationships xmlns="http://schemas.openxmlformats.org/package/2006/relationships"><Relationship Id="rId8" Type="http://schemas.openxmlformats.org/officeDocument/2006/relationships/hyperlink" Target="https://www.youtube.com/watch?v=vMlHrEJLpYk" TargetMode="External"/><Relationship Id="rId3" Type="http://schemas.openxmlformats.org/officeDocument/2006/relationships/image" Target="../media/image33.jpe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png"/><Relationship Id="rId9"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3.xml"/><Relationship Id="rId5" Type="http://schemas.openxmlformats.org/officeDocument/2006/relationships/image" Target="../media/image48.jpeg"/><Relationship Id="rId4" Type="http://schemas.openxmlformats.org/officeDocument/2006/relationships/image" Target="../media/image47.jpe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emf"/><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3.xml"/><Relationship Id="rId5" Type="http://schemas.openxmlformats.org/officeDocument/2006/relationships/image" Target="../media/image63.pn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watch?v=ofebx-AiPe8" TargetMode="External"/><Relationship Id="rId2" Type="http://schemas.openxmlformats.org/officeDocument/2006/relationships/image" Target="../media/image64.jpeg"/><Relationship Id="rId1" Type="http://schemas.openxmlformats.org/officeDocument/2006/relationships/slideLayout" Target="../slideLayouts/slideLayout3.xml"/><Relationship Id="rId5" Type="http://schemas.openxmlformats.org/officeDocument/2006/relationships/image" Target="../media/image65.jpe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3.xml"/><Relationship Id="rId5" Type="http://schemas.openxmlformats.org/officeDocument/2006/relationships/image" Target="../media/image69.jpeg"/><Relationship Id="rId4" Type="http://schemas.openxmlformats.org/officeDocument/2006/relationships/image" Target="../media/image68.jpeg"/></Relationships>
</file>

<file path=ppt/slides/_rels/slide3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image" Target="../media/image72.jpeg"/><Relationship Id="rId1" Type="http://schemas.openxmlformats.org/officeDocument/2006/relationships/slideLayout" Target="../slideLayouts/slideLayout3.xml"/><Relationship Id="rId5" Type="http://schemas.openxmlformats.org/officeDocument/2006/relationships/image" Target="../media/image75.jpeg"/><Relationship Id="rId4" Type="http://schemas.openxmlformats.org/officeDocument/2006/relationships/image" Target="../media/image74.jpeg"/></Relationships>
</file>

<file path=ppt/slides/_rels/slide3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www.cl.cam.ac.uk/UoCCL/misc/EDSAC99/index.html" TargetMode="External"/><Relationship Id="rId2" Type="http://schemas.openxmlformats.org/officeDocument/2006/relationships/image" Target="../media/image81.jpeg"/><Relationship Id="rId1" Type="http://schemas.openxmlformats.org/officeDocument/2006/relationships/slideLayout" Target="../slideLayouts/slideLayout3.xml"/><Relationship Id="rId6" Type="http://schemas.openxmlformats.org/officeDocument/2006/relationships/image" Target="../media/image84.jpeg"/><Relationship Id="rId5" Type="http://schemas.openxmlformats.org/officeDocument/2006/relationships/image" Target="../media/image83.jpeg"/><Relationship Id="rId4" Type="http://schemas.openxmlformats.org/officeDocument/2006/relationships/image" Target="../media/image82.png"/></Relationships>
</file>

<file path=ppt/slides/_rels/slide39.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hyperlink" Target="https://www.youtube.com/watch?v=0PYYL0O4B4E" TargetMode="External"/><Relationship Id="rId4" Type="http://schemas.openxmlformats.org/officeDocument/2006/relationships/image" Target="../media/image13.jpeg"/></Relationships>
</file>

<file path=ppt/slides/_rels/slide40.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hyperlink" Target="https://www.youtube.com/watch?v=Po3vwMq_2xA" TargetMode="External"/><Relationship Id="rId2" Type="http://schemas.openxmlformats.org/officeDocument/2006/relationships/image" Target="../media/image87.png"/><Relationship Id="rId1" Type="http://schemas.openxmlformats.org/officeDocument/2006/relationships/slideLayout" Target="../slideLayouts/slideLayout3.xml"/><Relationship Id="rId5" Type="http://schemas.openxmlformats.org/officeDocument/2006/relationships/image" Target="../media/image88.png"/><Relationship Id="rId4" Type="http://schemas.openxmlformats.org/officeDocument/2006/relationships/image" Target="../media/image14.png"/></Relationships>
</file>

<file path=ppt/slides/_rels/slide42.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3.xml"/><Relationship Id="rId6" Type="http://schemas.openxmlformats.org/officeDocument/2006/relationships/image" Target="../media/image95.jpeg"/><Relationship Id="rId5" Type="http://schemas.openxmlformats.org/officeDocument/2006/relationships/image" Target="../media/image94.jpeg"/><Relationship Id="rId4" Type="http://schemas.openxmlformats.org/officeDocument/2006/relationships/image" Target="../media/image93.jpeg"/></Relationships>
</file>

<file path=ppt/slides/_rels/slide44.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3.xml"/><Relationship Id="rId5" Type="http://schemas.openxmlformats.org/officeDocument/2006/relationships/image" Target="../media/image99.jpeg"/><Relationship Id="rId4" Type="http://schemas.openxmlformats.org/officeDocument/2006/relationships/image" Target="../media/image98.jpeg"/></Relationships>
</file>

<file path=ppt/slides/_rels/slide45.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image" Target="../media/image103.jpeg"/><Relationship Id="rId2" Type="http://schemas.openxmlformats.org/officeDocument/2006/relationships/image" Target="../media/image100.png"/><Relationship Id="rId1" Type="http://schemas.openxmlformats.org/officeDocument/2006/relationships/slideLayout" Target="../slideLayouts/slideLayout3.xml"/><Relationship Id="rId6" Type="http://schemas.openxmlformats.org/officeDocument/2006/relationships/image" Target="../media/image102.jpeg"/><Relationship Id="rId5" Type="http://schemas.openxmlformats.org/officeDocument/2006/relationships/image" Target="../media/image14.png"/><Relationship Id="rId4" Type="http://schemas.openxmlformats.org/officeDocument/2006/relationships/hyperlink" Target="https://www.youtube.com/watch?v=06TDLCrr6oU"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3.xml"/><Relationship Id="rId5" Type="http://schemas.openxmlformats.org/officeDocument/2006/relationships/image" Target="../media/image108.jpeg"/><Relationship Id="rId4" Type="http://schemas.openxmlformats.org/officeDocument/2006/relationships/image" Target="../media/image107.jpeg"/></Relationships>
</file>

<file path=ppt/slides/_rels/slide4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i_u3hpYMySk" TargetMode="External"/><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3.jpeg"/></Relationships>
</file>

<file path=ppt/slides/_rels/slide5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jpeg"/><Relationship Id="rId1" Type="http://schemas.openxmlformats.org/officeDocument/2006/relationships/slideLayout" Target="../slideLayouts/slideLayout3.xml"/><Relationship Id="rId5" Type="http://schemas.openxmlformats.org/officeDocument/2006/relationships/image" Target="../media/image117.jpeg"/><Relationship Id="rId4" Type="http://schemas.openxmlformats.org/officeDocument/2006/relationships/image" Target="../media/image116.jpeg"/></Relationships>
</file>

<file path=ppt/slides/_rels/slide5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3.xml"/><Relationship Id="rId5" Type="http://schemas.openxmlformats.org/officeDocument/2006/relationships/image" Target="../media/image120.jpeg"/><Relationship Id="rId4" Type="http://schemas.openxmlformats.org/officeDocument/2006/relationships/image" Target="../media/image107.jpeg"/></Relationships>
</file>

<file path=ppt/slides/_rels/slide5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3.xml"/><Relationship Id="rId4" Type="http://schemas.openxmlformats.org/officeDocument/2006/relationships/image" Target="../media/image129.png"/></Relationships>
</file>

<file path=ppt/slides/_rels/slide58.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32.png"/><Relationship Id="rId1" Type="http://schemas.openxmlformats.org/officeDocument/2006/relationships/slideLayout" Target="../slideLayouts/slideLayout3.xml"/><Relationship Id="rId4" Type="http://schemas.openxmlformats.org/officeDocument/2006/relationships/image" Target="../media/image134.png"/></Relationships>
</file>

<file path=ppt/slides/_rels/slide61.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608499" y="682857"/>
            <a:ext cx="4478288" cy="3669223"/>
          </a:xfrm>
          <a:prstGeom prst="rect">
            <a:avLst/>
          </a:prstGeom>
        </p:spPr>
      </p:pic>
      <p:sp>
        <p:nvSpPr>
          <p:cNvPr id="2" name="Subtítulo 1"/>
          <p:cNvSpPr>
            <a:spLocks noGrp="1"/>
          </p:cNvSpPr>
          <p:nvPr>
            <p:ph type="subTitle" idx="1"/>
          </p:nvPr>
        </p:nvSpPr>
        <p:spPr/>
        <p:txBody>
          <a:bodyPr/>
          <a:lstStyle/>
          <a:p>
            <a:r>
              <a:rPr lang="es-ES" dirty="0"/>
              <a:t>Unidad 1:</a:t>
            </a:r>
          </a:p>
          <a:p>
            <a:r>
              <a:rPr lang="es-ES" dirty="0"/>
              <a:t>Concepto de computador</a:t>
            </a:r>
          </a:p>
        </p:txBody>
      </p:sp>
      <p:sp>
        <p:nvSpPr>
          <p:cNvPr id="3" name="Título 2"/>
          <p:cNvSpPr>
            <a:spLocks noGrp="1"/>
          </p:cNvSpPr>
          <p:nvPr>
            <p:ph type="ctrTitle"/>
          </p:nvPr>
        </p:nvSpPr>
        <p:spPr/>
        <p:txBody>
          <a:bodyPr/>
          <a:lstStyle/>
          <a:p>
            <a:r>
              <a:rPr lang="es-ES" dirty="0"/>
              <a:t>Tema 1:</a:t>
            </a:r>
            <a:br>
              <a:rPr lang="es-ES" dirty="0"/>
            </a:br>
            <a:r>
              <a:rPr lang="es-ES" dirty="0"/>
              <a:t>Introducción a </a:t>
            </a:r>
            <a:br>
              <a:rPr lang="es-ES" dirty="0"/>
            </a:br>
            <a:r>
              <a:rPr lang="es-ES" dirty="0"/>
              <a:t>los computadores</a:t>
            </a:r>
          </a:p>
        </p:txBody>
      </p:sp>
    </p:spTree>
    <p:extLst>
      <p:ext uri="{BB962C8B-B14F-4D97-AF65-F5344CB8AC3E}">
        <p14:creationId xmlns:p14="http://schemas.microsoft.com/office/powerpoint/2010/main" val="2730149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C183D7F6-B498-43B3-948B-1728B52AA6E4}">
                <adec:decorative xmlns:adec="http://schemas.microsoft.com/office/drawing/2017/decorative" val="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8798"/>
          <a:stretch/>
        </p:blipFill>
        <p:spPr bwMode="auto">
          <a:xfrm>
            <a:off x="7819503" y="1493135"/>
            <a:ext cx="4372497" cy="5001103"/>
          </a:xfrm>
          <a:prstGeom prst="rect">
            <a:avLst/>
          </a:prstGeom>
          <a:noFill/>
          <a:extLst>
            <a:ext uri="{909E8E84-426E-40DD-AFC4-6F175D3DCCD1}">
              <a14:hiddenFill xmlns:a14="http://schemas.microsoft.com/office/drawing/2010/main">
                <a:solidFill>
                  <a:srgbClr val="FFFFFF"/>
                </a:solidFill>
              </a14:hiddenFill>
            </a:ext>
          </a:extLst>
        </p:spPr>
      </p:pic>
      <p:sp>
        <p:nvSpPr>
          <p:cNvPr id="33797" name="Rectangle 2"/>
          <p:cNvSpPr>
            <a:spLocks noGrp="1" noChangeArrowheads="1"/>
          </p:cNvSpPr>
          <p:nvPr>
            <p:ph type="title"/>
          </p:nvPr>
        </p:nvSpPr>
        <p:spPr>
          <a:xfrm>
            <a:off x="289364" y="196770"/>
            <a:ext cx="11293033" cy="961994"/>
          </a:xfrm>
        </p:spPr>
        <p:txBody>
          <a:bodyPr/>
          <a:lstStyle/>
          <a:p>
            <a:r>
              <a:rPr lang="es-ES" altLang="es-ES" dirty="0"/>
              <a:t>Breve historia</a:t>
            </a:r>
          </a:p>
        </p:txBody>
      </p:sp>
      <p:sp>
        <p:nvSpPr>
          <p:cNvPr id="5" name="Marcador de contenido 4"/>
          <p:cNvSpPr>
            <a:spLocks noGrp="1"/>
          </p:cNvSpPr>
          <p:nvPr>
            <p:ph sz="quarter" idx="10"/>
          </p:nvPr>
        </p:nvSpPr>
        <p:spPr>
          <a:xfrm>
            <a:off x="288925" y="1158875"/>
            <a:ext cx="4456695" cy="5164138"/>
          </a:xfrm>
        </p:spPr>
        <p:txBody>
          <a:bodyPr/>
          <a:lstStyle/>
          <a:p>
            <a:r>
              <a:rPr lang="es-ES" altLang="es-ES" dirty="0"/>
              <a:t>1843: Notas </a:t>
            </a:r>
          </a:p>
          <a:p>
            <a:pPr lvl="1"/>
            <a:r>
              <a:rPr lang="es-ES" altLang="es-ES" dirty="0"/>
              <a:t>Publicadas en la revista </a:t>
            </a:r>
            <a:r>
              <a:rPr lang="es-ES" altLang="es-ES" dirty="0" err="1"/>
              <a:t>Scientific</a:t>
            </a:r>
            <a:r>
              <a:rPr lang="es-ES" altLang="es-ES" dirty="0"/>
              <a:t> </a:t>
            </a:r>
            <a:r>
              <a:rPr lang="es-ES" altLang="es-ES" dirty="0" err="1"/>
              <a:t>Memoirs</a:t>
            </a:r>
            <a:r>
              <a:rPr lang="es-ES" altLang="es-ES" dirty="0"/>
              <a:t> (A.A.L.)</a:t>
            </a:r>
          </a:p>
          <a:p>
            <a:r>
              <a:rPr lang="es-ES" altLang="es-ES" dirty="0"/>
              <a:t>Augusta Ada King, </a:t>
            </a:r>
            <a:br>
              <a:rPr lang="es-ES" altLang="es-ES" dirty="0"/>
            </a:br>
            <a:r>
              <a:rPr lang="es-ES" altLang="es-ES" dirty="0"/>
              <a:t>Condesa de </a:t>
            </a:r>
            <a:r>
              <a:rPr lang="es-ES" altLang="es-ES" dirty="0" err="1"/>
              <a:t>Lovelace</a:t>
            </a:r>
            <a:endParaRPr lang="es-ES" altLang="es-ES" dirty="0"/>
          </a:p>
          <a:p>
            <a:pPr lvl="1"/>
            <a:r>
              <a:rPr lang="es-ES" altLang="es-ES" dirty="0"/>
              <a:t>Manual de instrucciones de </a:t>
            </a:r>
            <a:br>
              <a:rPr lang="es-ES" altLang="es-ES" dirty="0"/>
            </a:br>
            <a:r>
              <a:rPr lang="es-ES" altLang="es-ES" dirty="0"/>
              <a:t>la máquina de Babbage</a:t>
            </a:r>
          </a:p>
          <a:p>
            <a:pPr lvl="1"/>
            <a:r>
              <a:rPr lang="es-ES" altLang="es-ES" dirty="0"/>
              <a:t>Recoge el considerado </a:t>
            </a:r>
            <a:br>
              <a:rPr lang="es-ES" altLang="es-ES" dirty="0"/>
            </a:br>
            <a:r>
              <a:rPr lang="es-ES" altLang="es-ES" dirty="0"/>
              <a:t>primer programa de la historia</a:t>
            </a:r>
          </a:p>
          <a:p>
            <a:pPr lvl="2"/>
            <a:r>
              <a:rPr lang="es-ES" altLang="es-ES" dirty="0"/>
              <a:t>Implementación de los </a:t>
            </a:r>
            <a:br>
              <a:rPr lang="es-ES" altLang="es-ES" dirty="0"/>
            </a:br>
            <a:r>
              <a:rPr lang="es-ES" altLang="es-ES" dirty="0"/>
              <a:t>números de Bernoulli</a:t>
            </a:r>
          </a:p>
          <a:p>
            <a:endParaRPr lang="es-ES" altLang="es-ES" dirty="0"/>
          </a:p>
          <a:p>
            <a:pPr lvl="1"/>
            <a:endParaRPr lang="es-ES" altLang="es-ES" dirty="0"/>
          </a:p>
          <a:p>
            <a:pPr lvl="1"/>
            <a:endParaRPr lang="es-ES" altLang="es-ES" dirty="0"/>
          </a:p>
        </p:txBody>
      </p:sp>
      <p:pic>
        <p:nvPicPr>
          <p:cNvPr id="3078" name="Picture 6">
            <a:extLs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542213" y="1"/>
            <a:ext cx="2649786" cy="1493134"/>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086808" y="5699125"/>
            <a:ext cx="2678557" cy="716601"/>
          </a:xfrm>
          <a:prstGeom prst="rect">
            <a:avLst/>
          </a:prstGeom>
        </p:spPr>
      </p:pic>
      <p:sp>
        <p:nvSpPr>
          <p:cNvPr id="3" name="CuadroTexto 2"/>
          <p:cNvSpPr txBox="1"/>
          <p:nvPr/>
        </p:nvSpPr>
        <p:spPr>
          <a:xfrm>
            <a:off x="5086808" y="1493135"/>
            <a:ext cx="2678557" cy="4113277"/>
          </a:xfrm>
          <a:prstGeom prst="rect">
            <a:avLst/>
          </a:prstGeom>
          <a:solidFill>
            <a:srgbClr val="F2DDBB"/>
          </a:solidFill>
        </p:spPr>
        <p:txBody>
          <a:bodyPr wrap="square" rtlCol="0">
            <a:noAutofit/>
          </a:bodyPr>
          <a:lstStyle/>
          <a:p>
            <a:pPr algn="l"/>
            <a:r>
              <a:rPr lang="en-GB" sz="2400" i="1" dirty="0">
                <a:latin typeface="Centaur" panose="02030504050205020304" pitchFamily="18" charset="0"/>
              </a:rPr>
              <a:t>“I want to put in something about Bernoulli’s Number, in one of my Notes, as an example of how an explicit function may be worked out by the engine, without having been worked out by human head and hands first.”</a:t>
            </a:r>
          </a:p>
        </p:txBody>
      </p:sp>
    </p:spTree>
    <p:extLst>
      <p:ext uri="{BB962C8B-B14F-4D97-AF65-F5344CB8AC3E}">
        <p14:creationId xmlns:p14="http://schemas.microsoft.com/office/powerpoint/2010/main" val="15429229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1690" y="2367855"/>
            <a:ext cx="5171385" cy="1998035"/>
          </a:xfrm>
          <a:prstGeom prst="rect">
            <a:avLst/>
          </a:prstGeom>
          <a:noFill/>
          <a:extLst>
            <a:ext uri="{909E8E84-426E-40DD-AFC4-6F175D3DCCD1}">
              <a14:hiddenFill xmlns:a14="http://schemas.microsoft.com/office/drawing/2010/main">
                <a:solidFill>
                  <a:srgbClr val="FFFFFF"/>
                </a:solidFill>
              </a14:hiddenFill>
            </a:ext>
          </a:extLst>
        </p:spPr>
      </p:pic>
      <p:sp>
        <p:nvSpPr>
          <p:cNvPr id="33797" name="Rectangle 2"/>
          <p:cNvSpPr>
            <a:spLocks noGrp="1" noChangeArrowheads="1"/>
          </p:cNvSpPr>
          <p:nvPr>
            <p:ph type="title"/>
          </p:nvPr>
        </p:nvSpPr>
        <p:spPr>
          <a:xfrm>
            <a:off x="289364" y="196770"/>
            <a:ext cx="11293033" cy="961994"/>
          </a:xfrm>
        </p:spPr>
        <p:txBody>
          <a:bodyPr/>
          <a:lstStyle/>
          <a:p>
            <a:r>
              <a:rPr lang="es-ES" altLang="es-ES" dirty="0"/>
              <a:t>Breve historia</a:t>
            </a:r>
          </a:p>
        </p:txBody>
      </p:sp>
      <p:sp>
        <p:nvSpPr>
          <p:cNvPr id="5" name="Marcador de contenido 4"/>
          <p:cNvSpPr>
            <a:spLocks noGrp="1"/>
          </p:cNvSpPr>
          <p:nvPr>
            <p:ph sz="quarter" idx="10"/>
          </p:nvPr>
        </p:nvSpPr>
        <p:spPr>
          <a:xfrm>
            <a:off x="289364" y="1158763"/>
            <a:ext cx="5806636" cy="5164920"/>
          </a:xfrm>
        </p:spPr>
        <p:txBody>
          <a:bodyPr/>
          <a:lstStyle/>
          <a:p>
            <a:r>
              <a:rPr lang="es-ES" altLang="es-ES" dirty="0"/>
              <a:t>Ada </a:t>
            </a:r>
            <a:r>
              <a:rPr lang="es-ES" altLang="es-ES" dirty="0" err="1"/>
              <a:t>Lovelace</a:t>
            </a:r>
            <a:endParaRPr lang="es-ES" altLang="es-ES" dirty="0"/>
          </a:p>
          <a:p>
            <a:pPr lvl="1"/>
            <a:r>
              <a:rPr lang="es-ES" altLang="es-ES" dirty="0"/>
              <a:t>Lenguaje de programación Ada</a:t>
            </a:r>
          </a:p>
          <a:p>
            <a:pPr lvl="2"/>
            <a:r>
              <a:rPr lang="es-ES" altLang="es-ES" dirty="0"/>
              <a:t>Departamento de defensa USA</a:t>
            </a:r>
          </a:p>
          <a:p>
            <a:pPr lvl="1"/>
            <a:r>
              <a:rPr lang="es-ES" altLang="es-ES" dirty="0"/>
              <a:t>Google </a:t>
            </a:r>
            <a:r>
              <a:rPr lang="es-ES" altLang="es-ES" dirty="0" err="1"/>
              <a:t>Doodle</a:t>
            </a:r>
            <a:endParaRPr lang="es-ES" altLang="es-ES" dirty="0"/>
          </a:p>
          <a:p>
            <a:pPr lvl="2"/>
            <a:r>
              <a:rPr lang="es-ES" altLang="es-ES" dirty="0"/>
              <a:t>10/12/2012</a:t>
            </a:r>
          </a:p>
          <a:p>
            <a:pPr lvl="1"/>
            <a:r>
              <a:rPr lang="es-ES" altLang="es-ES" dirty="0" err="1"/>
              <a:t>Lovelace</a:t>
            </a:r>
            <a:r>
              <a:rPr lang="es-ES" altLang="es-ES" dirty="0"/>
              <a:t> </a:t>
            </a:r>
            <a:r>
              <a:rPr lang="es-ES" altLang="es-ES" dirty="0" err="1"/>
              <a:t>Medal</a:t>
            </a:r>
            <a:endParaRPr lang="es-ES" altLang="es-ES" dirty="0"/>
          </a:p>
          <a:p>
            <a:pPr lvl="2"/>
            <a:r>
              <a:rPr lang="es-ES" altLang="es-ES" dirty="0"/>
              <a:t>British </a:t>
            </a:r>
            <a:r>
              <a:rPr lang="es-ES" altLang="es-ES" dirty="0" err="1"/>
              <a:t>Computer</a:t>
            </a:r>
            <a:r>
              <a:rPr lang="es-ES" altLang="es-ES" dirty="0"/>
              <a:t> </a:t>
            </a:r>
            <a:r>
              <a:rPr lang="es-ES" altLang="es-ES" dirty="0" err="1"/>
              <a:t>Society</a:t>
            </a:r>
            <a:endParaRPr lang="es-ES" altLang="es-ES" dirty="0"/>
          </a:p>
          <a:p>
            <a:pPr lvl="2"/>
            <a:r>
              <a:rPr lang="es-ES" altLang="es-ES" dirty="0"/>
              <a:t>desde 1998</a:t>
            </a:r>
          </a:p>
        </p:txBody>
      </p:sp>
      <p:pic>
        <p:nvPicPr>
          <p:cNvPr id="3" name="Imagen 2">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828590" y="4241460"/>
            <a:ext cx="2262629" cy="1986960"/>
          </a:xfrm>
          <a:prstGeom prst="rect">
            <a:avLst/>
          </a:prstGeom>
        </p:spPr>
      </p:pic>
      <p:pic>
        <p:nvPicPr>
          <p:cNvPr id="4104" name="Picture 8">
            <a:extLs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8188" y="-26353"/>
            <a:ext cx="5083811" cy="2287715"/>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C183D7F6-B498-43B3-948B-1728B52AA6E4}">
                <adec:decorative xmlns:adec="http://schemas.microsoft.com/office/drawing/2017/decorative" val="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88672" y="4365890"/>
            <a:ext cx="5714403" cy="2085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66739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6" name="Picture 12">
            <a:extLst>
              <a:ext uri="{C183D7F6-B498-43B3-948B-1728B52AA6E4}">
                <adec:decorative xmlns:adec="http://schemas.microsoft.com/office/drawing/2017/decorative" val="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725" y="4491824"/>
            <a:ext cx="2870522" cy="1909196"/>
          </a:xfrm>
          <a:prstGeom prst="rect">
            <a:avLst/>
          </a:prstGeom>
          <a:noFill/>
          <a:extLst>
            <a:ext uri="{909E8E84-426E-40DD-AFC4-6F175D3DCCD1}">
              <a14:hiddenFill xmlns:a14="http://schemas.microsoft.com/office/drawing/2010/main">
                <a:solidFill>
                  <a:srgbClr val="FFFFFF"/>
                </a:solidFill>
              </a14:hiddenFill>
            </a:ext>
          </a:extLst>
        </p:spPr>
      </p:pic>
      <p:sp>
        <p:nvSpPr>
          <p:cNvPr id="33797" name="Rectangle 2"/>
          <p:cNvSpPr>
            <a:spLocks noGrp="1" noChangeArrowheads="1"/>
          </p:cNvSpPr>
          <p:nvPr>
            <p:ph type="title"/>
          </p:nvPr>
        </p:nvSpPr>
        <p:spPr/>
        <p:txBody>
          <a:bodyPr/>
          <a:lstStyle/>
          <a:p>
            <a:r>
              <a:rPr lang="es-ES" altLang="es-ES" dirty="0"/>
              <a:t>Breve historia</a:t>
            </a:r>
          </a:p>
        </p:txBody>
      </p:sp>
      <p:pic>
        <p:nvPicPr>
          <p:cNvPr id="6146" name="Picture 2">
            <a:extLs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5744" y="456980"/>
            <a:ext cx="6996256" cy="2705219"/>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8199" y="3187725"/>
            <a:ext cx="6747076" cy="3213295"/>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C183D7F6-B498-43B3-948B-1728B52AA6E4}">
                <adec:decorative xmlns:adec="http://schemas.microsoft.com/office/drawing/2017/decorative" val="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53376" y="2315156"/>
            <a:ext cx="2934823" cy="4085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11907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4E28142A-81AE-45C8-8A3D-17A51CAB411E}"/>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21250" r="20722"/>
          <a:stretch/>
        </p:blipFill>
        <p:spPr>
          <a:xfrm>
            <a:off x="2488423" y="1734309"/>
            <a:ext cx="4904285" cy="4753947"/>
          </a:xfrm>
          <a:prstGeom prst="rect">
            <a:avLst/>
          </a:prstGeom>
        </p:spPr>
      </p:pic>
      <p:sp>
        <p:nvSpPr>
          <p:cNvPr id="2" name="Título 1">
            <a:extLst>
              <a:ext uri="{FF2B5EF4-FFF2-40B4-BE49-F238E27FC236}">
                <a16:creationId xmlns:a16="http://schemas.microsoft.com/office/drawing/2014/main" id="{8CDF2228-3E5A-4CC9-9689-CADA37D7B8D2}"/>
              </a:ext>
            </a:extLst>
          </p:cNvPr>
          <p:cNvSpPr>
            <a:spLocks noGrp="1"/>
          </p:cNvSpPr>
          <p:nvPr>
            <p:ph type="title"/>
          </p:nvPr>
        </p:nvSpPr>
        <p:spPr>
          <a:xfrm>
            <a:off x="289364" y="196770"/>
            <a:ext cx="11293033" cy="961994"/>
          </a:xfrm>
        </p:spPr>
        <p:txBody>
          <a:bodyPr/>
          <a:lstStyle/>
          <a:p>
            <a:r>
              <a:rPr lang="es-ES" dirty="0"/>
              <a:t>Breve historia</a:t>
            </a:r>
          </a:p>
        </p:txBody>
      </p:sp>
      <p:sp>
        <p:nvSpPr>
          <p:cNvPr id="7" name="Marcador de contenido 6">
            <a:extLst>
              <a:ext uri="{FF2B5EF4-FFF2-40B4-BE49-F238E27FC236}">
                <a16:creationId xmlns:a16="http://schemas.microsoft.com/office/drawing/2014/main" id="{1E1854C5-79B5-4C1C-982B-B6CD1D196E3B}"/>
              </a:ext>
            </a:extLst>
          </p:cNvPr>
          <p:cNvSpPr>
            <a:spLocks noGrp="1"/>
          </p:cNvSpPr>
          <p:nvPr>
            <p:ph sz="quarter" idx="10"/>
          </p:nvPr>
        </p:nvSpPr>
        <p:spPr>
          <a:xfrm>
            <a:off x="289364" y="1158763"/>
            <a:ext cx="5806636" cy="5164920"/>
          </a:xfrm>
        </p:spPr>
        <p:txBody>
          <a:bodyPr/>
          <a:lstStyle/>
          <a:p>
            <a:r>
              <a:rPr lang="es-ES" dirty="0"/>
              <a:t>Premios al mejor TFM del MUii</a:t>
            </a:r>
          </a:p>
        </p:txBody>
      </p:sp>
      <p:pic>
        <p:nvPicPr>
          <p:cNvPr id="9" name="Imagen 8">
            <a:extLst>
              <a:ext uri="{FF2B5EF4-FFF2-40B4-BE49-F238E27FC236}">
                <a16:creationId xmlns:a16="http://schemas.microsoft.com/office/drawing/2014/main" id="{95BEB68B-F10C-46B3-A543-F23AD626535D}"/>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2594" y="321873"/>
            <a:ext cx="4193594" cy="5995286"/>
          </a:xfrm>
          <a:prstGeom prst="rect">
            <a:avLst/>
          </a:prstGeom>
          <a:ln>
            <a:solidFill>
              <a:schemeClr val="bg1">
                <a:lumMod val="50000"/>
              </a:schemeClr>
            </a:solidFill>
          </a:ln>
        </p:spPr>
      </p:pic>
      <p:grpSp>
        <p:nvGrpSpPr>
          <p:cNvPr id="14" name="Grupo 13">
            <a:extLst>
              <a:ext uri="{FF2B5EF4-FFF2-40B4-BE49-F238E27FC236}">
                <a16:creationId xmlns:a16="http://schemas.microsoft.com/office/drawing/2014/main" id="{7AE26A23-560D-4FB3-8EAE-E4662FE02078}"/>
              </a:ext>
              <a:ext uri="{C183D7F6-B498-43B3-948B-1728B52AA6E4}">
                <adec:decorative xmlns:adec="http://schemas.microsoft.com/office/drawing/2017/decorative" val="1"/>
              </a:ext>
            </a:extLst>
          </p:cNvPr>
          <p:cNvGrpSpPr/>
          <p:nvPr/>
        </p:nvGrpSpPr>
        <p:grpSpPr>
          <a:xfrm>
            <a:off x="370750" y="2397038"/>
            <a:ext cx="1810190" cy="3562431"/>
            <a:chOff x="2328622" y="2614796"/>
            <a:chExt cx="4123462" cy="8114922"/>
          </a:xfrm>
        </p:grpSpPr>
        <p:grpSp>
          <p:nvGrpSpPr>
            <p:cNvPr id="15" name="Grupo 14">
              <a:extLst>
                <a:ext uri="{FF2B5EF4-FFF2-40B4-BE49-F238E27FC236}">
                  <a16:creationId xmlns:a16="http://schemas.microsoft.com/office/drawing/2014/main" id="{B904E134-AFD1-4AC5-9A8D-367B7257B98C}"/>
                </a:ext>
              </a:extLst>
            </p:cNvPr>
            <p:cNvGrpSpPr/>
            <p:nvPr/>
          </p:nvGrpSpPr>
          <p:grpSpPr>
            <a:xfrm>
              <a:off x="2328622" y="2614796"/>
              <a:ext cx="4123462" cy="3576197"/>
              <a:chOff x="2328622" y="2614796"/>
              <a:chExt cx="4123462" cy="3576197"/>
            </a:xfrm>
          </p:grpSpPr>
          <p:pic>
            <p:nvPicPr>
              <p:cNvPr id="19" name="Imagen 18">
                <a:extLst>
                  <a:ext uri="{FF2B5EF4-FFF2-40B4-BE49-F238E27FC236}">
                    <a16:creationId xmlns:a16="http://schemas.microsoft.com/office/drawing/2014/main" id="{8505BC43-C2A7-4B00-9F6C-84F76201DFF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37942" y="4792357"/>
                <a:ext cx="1704823" cy="1398636"/>
              </a:xfrm>
              <a:prstGeom prst="rect">
                <a:avLst/>
              </a:prstGeom>
            </p:spPr>
          </p:pic>
          <p:pic>
            <p:nvPicPr>
              <p:cNvPr id="20" name="Imagen 19">
                <a:extLst>
                  <a:ext uri="{FF2B5EF4-FFF2-40B4-BE49-F238E27FC236}">
                    <a16:creationId xmlns:a16="http://schemas.microsoft.com/office/drawing/2014/main" id="{5AC6AC70-E631-40AE-A138-82ED9D8EEA21}"/>
                  </a:ext>
                </a:extLst>
              </p:cNvPr>
              <p:cNvPicPr>
                <a:picLocks noChangeAspect="1"/>
              </p:cNvPicPr>
              <p:nvPr/>
            </p:nvPicPr>
            <p:blipFill>
              <a:blip r:embed="rId5"/>
              <a:stretch>
                <a:fillRect/>
              </a:stretch>
            </p:blipFill>
            <p:spPr>
              <a:xfrm>
                <a:off x="2328622" y="2614796"/>
                <a:ext cx="4123462" cy="2113926"/>
              </a:xfrm>
              <a:prstGeom prst="rect">
                <a:avLst/>
              </a:prstGeom>
            </p:spPr>
          </p:pic>
        </p:grpSp>
        <p:grpSp>
          <p:nvGrpSpPr>
            <p:cNvPr id="16" name="Grupo 15">
              <a:extLst>
                <a:ext uri="{FF2B5EF4-FFF2-40B4-BE49-F238E27FC236}">
                  <a16:creationId xmlns:a16="http://schemas.microsoft.com/office/drawing/2014/main" id="{FB1A23C5-FF7A-4705-9E39-F74F05FADB86}"/>
                </a:ext>
              </a:extLst>
            </p:cNvPr>
            <p:cNvGrpSpPr/>
            <p:nvPr/>
          </p:nvGrpSpPr>
          <p:grpSpPr>
            <a:xfrm>
              <a:off x="2607660" y="7408777"/>
              <a:ext cx="3588454" cy="3320941"/>
              <a:chOff x="2607660" y="7408777"/>
              <a:chExt cx="3588454" cy="3320941"/>
            </a:xfrm>
          </p:grpSpPr>
          <p:pic>
            <p:nvPicPr>
              <p:cNvPr id="17" name="Imagen 16">
                <a:extLst>
                  <a:ext uri="{FF2B5EF4-FFF2-40B4-BE49-F238E27FC236}">
                    <a16:creationId xmlns:a16="http://schemas.microsoft.com/office/drawing/2014/main" id="{2F70B05A-A46F-4E95-9674-4723D3F1DE3D}"/>
                  </a:ext>
                </a:extLst>
              </p:cNvPr>
              <p:cNvPicPr>
                <a:picLocks noChangeAspect="1"/>
              </p:cNvPicPr>
              <p:nvPr/>
            </p:nvPicPr>
            <p:blipFill>
              <a:blip r:embed="rId6"/>
              <a:stretch>
                <a:fillRect/>
              </a:stretch>
            </p:blipFill>
            <p:spPr>
              <a:xfrm>
                <a:off x="2607660" y="7408777"/>
                <a:ext cx="3588454" cy="2151208"/>
              </a:xfrm>
              <a:prstGeom prst="rect">
                <a:avLst/>
              </a:prstGeom>
            </p:spPr>
          </p:pic>
          <p:pic>
            <p:nvPicPr>
              <p:cNvPr id="18" name="Imagen 17">
                <a:extLst>
                  <a:ext uri="{FF2B5EF4-FFF2-40B4-BE49-F238E27FC236}">
                    <a16:creationId xmlns:a16="http://schemas.microsoft.com/office/drawing/2014/main" id="{8DEC27AD-8E96-494A-869F-13A4C12CC0D5}"/>
                  </a:ext>
                  <a:ext uri="{C183D7F6-B498-43B3-948B-1728B52AA6E4}">
                    <adec:decorative xmlns:adec="http://schemas.microsoft.com/office/drawing/2017/decorative" val="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4667" t="13460" r="6000" b="17037"/>
              <a:stretch/>
            </p:blipFill>
            <p:spPr>
              <a:xfrm>
                <a:off x="3394976" y="9848394"/>
                <a:ext cx="2013819" cy="881324"/>
              </a:xfrm>
              <a:prstGeom prst="rect">
                <a:avLst/>
              </a:prstGeom>
            </p:spPr>
          </p:pic>
        </p:grpSp>
      </p:grpSp>
      <p:pic>
        <p:nvPicPr>
          <p:cNvPr id="13" name="Picture 7">
            <a:hlinkClick r:id="rId8"/>
            <a:extLst>
              <a:ext uri="{FF2B5EF4-FFF2-40B4-BE49-F238E27FC236}">
                <a16:creationId xmlns:a16="http://schemas.microsoft.com/office/drawing/2014/main" id="{C2FFC599-B6EE-48AF-AAEF-2D8DDC6F016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l="16505" t="24895" r="15289" b="23726"/>
          <a:stretch>
            <a:fillRect/>
          </a:stretch>
        </p:blipFill>
        <p:spPr bwMode="auto">
          <a:xfrm>
            <a:off x="6385367" y="5959469"/>
            <a:ext cx="748003" cy="350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49039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2"/>
          <p:cNvSpPr>
            <a:spLocks noGrp="1" noChangeArrowheads="1"/>
          </p:cNvSpPr>
          <p:nvPr>
            <p:ph type="title"/>
          </p:nvPr>
        </p:nvSpPr>
        <p:spPr>
          <a:xfrm>
            <a:off x="289364" y="196770"/>
            <a:ext cx="11293033" cy="961994"/>
          </a:xfrm>
        </p:spPr>
        <p:txBody>
          <a:bodyPr/>
          <a:lstStyle/>
          <a:p>
            <a:r>
              <a:rPr lang="es-ES" altLang="es-ES" dirty="0"/>
              <a:t>Breve historia</a:t>
            </a:r>
          </a:p>
        </p:txBody>
      </p:sp>
      <p:sp>
        <p:nvSpPr>
          <p:cNvPr id="5" name="Marcador de contenido 4"/>
          <p:cNvSpPr>
            <a:spLocks noGrp="1"/>
          </p:cNvSpPr>
          <p:nvPr>
            <p:ph sz="quarter" idx="10"/>
          </p:nvPr>
        </p:nvSpPr>
        <p:spPr>
          <a:xfrm>
            <a:off x="289364" y="1481559"/>
            <a:ext cx="4183576" cy="4842124"/>
          </a:xfrm>
        </p:spPr>
        <p:txBody>
          <a:bodyPr/>
          <a:lstStyle/>
          <a:p>
            <a:r>
              <a:rPr lang="es-ES" altLang="es-ES" dirty="0"/>
              <a:t>1880: </a:t>
            </a:r>
            <a:br>
              <a:rPr lang="es-ES" altLang="es-ES" dirty="0"/>
            </a:br>
            <a:r>
              <a:rPr lang="es-ES" altLang="es-ES" dirty="0"/>
              <a:t>Máquina para hacer el censo de EEUU</a:t>
            </a:r>
            <a:br>
              <a:rPr lang="es-ES" altLang="es-ES" dirty="0"/>
            </a:br>
            <a:r>
              <a:rPr lang="es-ES" altLang="es-ES" dirty="0"/>
              <a:t>(Herman </a:t>
            </a:r>
            <a:r>
              <a:rPr lang="es-ES" altLang="es-ES" dirty="0" err="1"/>
              <a:t>Hollerit</a:t>
            </a:r>
            <a:r>
              <a:rPr lang="es-ES" altLang="es-ES" dirty="0"/>
              <a:t>)</a:t>
            </a:r>
          </a:p>
          <a:p>
            <a:pPr lvl="1"/>
            <a:endParaRPr lang="es-ES" altLang="es-ES" dirty="0"/>
          </a:p>
          <a:p>
            <a:pPr lvl="1"/>
            <a:r>
              <a:rPr lang="es-ES" altLang="es-ES" dirty="0"/>
              <a:t>Esta máquina procesa texto a partir de tarjetas perforadas</a:t>
            </a:r>
          </a:p>
          <a:p>
            <a:endParaRPr lang="es-ES" altLang="es-ES" dirty="0"/>
          </a:p>
        </p:txBody>
      </p:sp>
      <p:pic>
        <p:nvPicPr>
          <p:cNvPr id="8" name="Picture 4">
            <a:extLs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2870772" y="5210846"/>
            <a:ext cx="2076576" cy="110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9" name="Picture 2">
            <a:extLs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5059680" y="1096363"/>
            <a:ext cx="6957059" cy="5217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3098782707"/>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3">
            <a:extLst>
              <a:ext uri="{C183D7F6-B498-43B3-948B-1728B52AA6E4}">
                <adec:decorative xmlns:adec="http://schemas.microsoft.com/office/drawing/2017/decorative" val="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583" b="12583"/>
          <a:stretch/>
        </p:blipFill>
        <p:spPr bwMode="gray">
          <a:xfrm>
            <a:off x="0" y="0"/>
            <a:ext cx="12192000" cy="647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630477947"/>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8">
            <a:extLst>
              <a:ext uri="{C183D7F6-B498-43B3-948B-1728B52AA6E4}">
                <adec:decorative xmlns:adec="http://schemas.microsoft.com/office/drawing/2017/decorative" val="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222" b="10666"/>
          <a:stretch/>
        </p:blipFill>
        <p:spPr bwMode="gray">
          <a:xfrm>
            <a:off x="495300" y="-1143"/>
            <a:ext cx="11201400" cy="6478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1055853776"/>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6">
            <a:extLst>
              <a:ext uri="{C183D7F6-B498-43B3-948B-1728B52AA6E4}">
                <adec:decorative xmlns:adec="http://schemas.microsoft.com/office/drawing/2017/decorative" val="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983" b="12851"/>
          <a:stretch/>
        </p:blipFill>
        <p:spPr bwMode="gray">
          <a:xfrm>
            <a:off x="0" y="0"/>
            <a:ext cx="12192000" cy="6507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310480705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5">
            <a:extLst>
              <a:ext uri="{C183D7F6-B498-43B3-948B-1728B52AA6E4}">
                <adec:decorative xmlns:adec="http://schemas.microsoft.com/office/drawing/2017/decorative" val="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611" b="10222"/>
          <a:stretch/>
        </p:blipFill>
        <p:spPr bwMode="gray">
          <a:xfrm>
            <a:off x="0" y="0"/>
            <a:ext cx="12192000" cy="6507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3814438847"/>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sz="quarter" idx="10"/>
          </p:nvPr>
        </p:nvSpPr>
        <p:spPr>
          <a:xfrm>
            <a:off x="288925" y="1481138"/>
            <a:ext cx="4496435" cy="4841875"/>
          </a:xfrm>
        </p:spPr>
        <p:txBody>
          <a:bodyPr/>
          <a:lstStyle/>
          <a:p>
            <a:r>
              <a:rPr lang="es-ES" altLang="es-ES" dirty="0"/>
              <a:t>1893: Máquina algebraica</a:t>
            </a:r>
            <a:br>
              <a:rPr lang="es-ES" altLang="es-ES" dirty="0"/>
            </a:br>
            <a:r>
              <a:rPr lang="es-ES" altLang="es-ES" dirty="0"/>
              <a:t>(Torres Quevedo)</a:t>
            </a:r>
          </a:p>
          <a:p>
            <a:pPr lvl="1"/>
            <a:r>
              <a:rPr lang="es-ES" altLang="es-ES" dirty="0"/>
              <a:t>Calculadora analógica </a:t>
            </a:r>
            <a:br>
              <a:rPr lang="es-ES" altLang="es-ES" dirty="0"/>
            </a:br>
            <a:r>
              <a:rPr lang="es-ES" altLang="es-ES" dirty="0"/>
              <a:t>que resuelve ecuaciones</a:t>
            </a:r>
          </a:p>
          <a:p>
            <a:pPr lvl="2"/>
            <a:r>
              <a:rPr lang="es-ES" altLang="es-ES" dirty="0"/>
              <a:t>de 8 términos </a:t>
            </a:r>
          </a:p>
          <a:p>
            <a:pPr lvl="2"/>
            <a:r>
              <a:rPr lang="es-ES" altLang="es-ES" dirty="0"/>
              <a:t>con precisión de milésimas</a:t>
            </a:r>
          </a:p>
          <a:p>
            <a:pPr lvl="1"/>
            <a:endParaRPr lang="es-ES" altLang="es-ES" dirty="0"/>
          </a:p>
          <a:p>
            <a:pPr lvl="1"/>
            <a:r>
              <a:rPr lang="es-ES" altLang="es-ES" dirty="0"/>
              <a:t>Husillo sin fin</a:t>
            </a:r>
          </a:p>
        </p:txBody>
      </p:sp>
      <p:sp>
        <p:nvSpPr>
          <p:cNvPr id="33797" name="Rectangle 2"/>
          <p:cNvSpPr>
            <a:spLocks noGrp="1" noChangeArrowheads="1"/>
          </p:cNvSpPr>
          <p:nvPr>
            <p:ph type="title"/>
          </p:nvPr>
        </p:nvSpPr>
        <p:spPr>
          <a:xfrm>
            <a:off x="289364" y="196770"/>
            <a:ext cx="11293033" cy="961994"/>
          </a:xfrm>
        </p:spPr>
        <p:txBody>
          <a:bodyPr/>
          <a:lstStyle/>
          <a:p>
            <a:r>
              <a:rPr lang="es-ES" altLang="es-ES" dirty="0"/>
              <a:t>Breve historia</a:t>
            </a:r>
          </a:p>
        </p:txBody>
      </p:sp>
      <p:pic>
        <p:nvPicPr>
          <p:cNvPr id="7" name="Picture 2">
            <a:extLs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1539"/>
          <a:stretch>
            <a:fillRect/>
          </a:stretch>
        </p:blipFill>
        <p:spPr bwMode="auto">
          <a:xfrm>
            <a:off x="3076575" y="4063506"/>
            <a:ext cx="2859087" cy="2323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a:extLs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7141" y="1879477"/>
            <a:ext cx="4496435" cy="4496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a:extLs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9242" y="702418"/>
            <a:ext cx="4114800" cy="2814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a:extLst>
              <a:ext uri="{FF2B5EF4-FFF2-40B4-BE49-F238E27FC236}">
                <a16:creationId xmlns:a16="http://schemas.microsoft.com/office/drawing/2014/main" id="{7521AEA6-17F3-820D-23AA-CF2CBD4F1F61}"/>
              </a:ext>
              <a:ext uri="{C183D7F6-B498-43B3-948B-1728B52AA6E4}">
                <adec:decorative xmlns:adec="http://schemas.microsoft.com/office/drawing/2017/decorative" val="1"/>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10742770" y="40640"/>
            <a:ext cx="136525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676974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16">
            <a:extLs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4972" y="1509996"/>
            <a:ext cx="5187705" cy="427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Rectangle 3"/>
          <p:cNvSpPr>
            <a:spLocks noGrp="1" noChangeArrowheads="1"/>
          </p:cNvSpPr>
          <p:nvPr>
            <p:ph sz="quarter" idx="10"/>
          </p:nvPr>
        </p:nvSpPr>
        <p:spPr>
          <a:xfrm>
            <a:off x="289364" y="1481559"/>
            <a:ext cx="5806636" cy="4842124"/>
          </a:xfrm>
        </p:spPr>
        <p:txBody>
          <a:bodyPr/>
          <a:lstStyle/>
          <a:p>
            <a:r>
              <a:rPr lang="es-ES" altLang="es-ES" b="1" dirty="0" err="1"/>
              <a:t>INFOR</a:t>
            </a:r>
            <a:r>
              <a:rPr lang="es-ES" altLang="es-ES" dirty="0" err="1"/>
              <a:t>mación</a:t>
            </a:r>
            <a:r>
              <a:rPr lang="es-ES" altLang="es-ES" dirty="0"/>
              <a:t> </a:t>
            </a:r>
            <a:r>
              <a:rPr lang="es-ES" altLang="es-ES" dirty="0" err="1"/>
              <a:t>auto</a:t>
            </a:r>
            <a:r>
              <a:rPr lang="es-ES" altLang="es-ES" b="1" dirty="0" err="1"/>
              <a:t>MÁTICA</a:t>
            </a:r>
            <a:endParaRPr lang="es-ES" altLang="es-ES" b="1" dirty="0"/>
          </a:p>
          <a:p>
            <a:pPr lvl="1"/>
            <a:r>
              <a:rPr lang="es-ES" dirty="0"/>
              <a:t>La informática es el conjunto de conocimientos científicos y técnicas </a:t>
            </a:r>
          </a:p>
          <a:p>
            <a:pPr lvl="1"/>
            <a:r>
              <a:rPr lang="es-ES" dirty="0"/>
              <a:t>que hacen posible el tratamiento </a:t>
            </a:r>
            <a:br>
              <a:rPr lang="es-ES" dirty="0"/>
            </a:br>
            <a:r>
              <a:rPr lang="es-ES" dirty="0"/>
              <a:t>de la información </a:t>
            </a:r>
          </a:p>
          <a:p>
            <a:pPr lvl="2"/>
            <a:r>
              <a:rPr lang="es-ES" dirty="0"/>
              <a:t>Incluyendo su adquisición, </a:t>
            </a:r>
            <a:br>
              <a:rPr lang="es-ES" dirty="0"/>
            </a:br>
            <a:r>
              <a:rPr lang="es-ES" dirty="0"/>
              <a:t>representación, tratamiento </a:t>
            </a:r>
            <a:br>
              <a:rPr lang="es-ES" dirty="0"/>
            </a:br>
            <a:r>
              <a:rPr lang="es-ES" dirty="0"/>
              <a:t>y transmisión</a:t>
            </a:r>
          </a:p>
          <a:p>
            <a:pPr lvl="1"/>
            <a:r>
              <a:rPr lang="es-ES" dirty="0"/>
              <a:t>automáticamente </a:t>
            </a:r>
          </a:p>
          <a:p>
            <a:pPr lvl="2"/>
            <a:r>
              <a:rPr lang="es-ES" dirty="0"/>
              <a:t>Empleando máquinas denominadas ordenadores o computadores</a:t>
            </a:r>
          </a:p>
        </p:txBody>
      </p:sp>
      <p:sp>
        <p:nvSpPr>
          <p:cNvPr id="5" name="Marcador de texto 4"/>
          <p:cNvSpPr>
            <a:spLocks noGrp="1"/>
          </p:cNvSpPr>
          <p:nvPr>
            <p:ph type="body" sz="quarter" idx="11"/>
          </p:nvPr>
        </p:nvSpPr>
        <p:spPr>
          <a:xfrm>
            <a:off x="289365" y="783783"/>
            <a:ext cx="11293036" cy="571500"/>
          </a:xfrm>
        </p:spPr>
        <p:txBody>
          <a:bodyPr/>
          <a:lstStyle/>
          <a:p>
            <a:r>
              <a:rPr lang="es-ES" dirty="0"/>
              <a:t>Concepto de Informática</a:t>
            </a:r>
          </a:p>
        </p:txBody>
      </p:sp>
      <p:sp>
        <p:nvSpPr>
          <p:cNvPr id="10243" name="Rectangle 2"/>
          <p:cNvSpPr>
            <a:spLocks noGrp="1" noChangeArrowheads="1"/>
          </p:cNvSpPr>
          <p:nvPr>
            <p:ph type="title"/>
          </p:nvPr>
        </p:nvSpPr>
        <p:spPr>
          <a:xfrm>
            <a:off x="289364" y="196770"/>
            <a:ext cx="11293033" cy="961994"/>
          </a:xfrm>
        </p:spPr>
        <p:txBody>
          <a:bodyPr/>
          <a:lstStyle/>
          <a:p>
            <a:r>
              <a:rPr lang="es-ES_tradnl" dirty="0"/>
              <a:t>Concepto de computador</a:t>
            </a:r>
            <a:endParaRPr lang="en-GB" dirty="0"/>
          </a:p>
        </p:txBody>
      </p:sp>
    </p:spTree>
    <p:extLst>
      <p:ext uri="{BB962C8B-B14F-4D97-AF65-F5344CB8AC3E}">
        <p14:creationId xmlns:p14="http://schemas.microsoft.com/office/powerpoint/2010/main" val="3260356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sz="quarter" idx="10"/>
          </p:nvPr>
        </p:nvSpPr>
        <p:spPr>
          <a:xfrm>
            <a:off x="288925" y="1481138"/>
            <a:ext cx="4150995" cy="4841875"/>
          </a:xfrm>
        </p:spPr>
        <p:txBody>
          <a:bodyPr/>
          <a:lstStyle/>
          <a:p>
            <a:r>
              <a:rPr lang="es-ES" altLang="es-ES" dirty="0"/>
              <a:t>1920: Aritmómetro electromecánico</a:t>
            </a:r>
            <a:br>
              <a:rPr lang="es-ES" altLang="es-ES" dirty="0"/>
            </a:br>
            <a:r>
              <a:rPr lang="es-ES" altLang="es-ES" dirty="0"/>
              <a:t>(Torres Quevedo)</a:t>
            </a:r>
          </a:p>
          <a:p>
            <a:pPr lvl="1"/>
            <a:r>
              <a:rPr lang="es-ES" altLang="es-ES" dirty="0"/>
              <a:t>Primera calculadora </a:t>
            </a:r>
            <a:br>
              <a:rPr lang="es-ES" altLang="es-ES" dirty="0"/>
            </a:br>
            <a:r>
              <a:rPr lang="es-ES" altLang="es-ES" dirty="0"/>
              <a:t>digital de la historia</a:t>
            </a:r>
          </a:p>
          <a:p>
            <a:pPr lvl="1"/>
            <a:r>
              <a:rPr lang="es-ES" altLang="es-ES" dirty="0"/>
              <a:t>Fabricada con relés</a:t>
            </a:r>
          </a:p>
        </p:txBody>
      </p:sp>
      <p:sp>
        <p:nvSpPr>
          <p:cNvPr id="33797" name="Rectangle 2"/>
          <p:cNvSpPr>
            <a:spLocks noGrp="1" noChangeArrowheads="1"/>
          </p:cNvSpPr>
          <p:nvPr>
            <p:ph type="title"/>
          </p:nvPr>
        </p:nvSpPr>
        <p:spPr>
          <a:xfrm>
            <a:off x="289364" y="196770"/>
            <a:ext cx="11293033" cy="961994"/>
          </a:xfrm>
        </p:spPr>
        <p:txBody>
          <a:bodyPr/>
          <a:lstStyle/>
          <a:p>
            <a:r>
              <a:rPr lang="es-ES" altLang="es-ES" dirty="0"/>
              <a:t>Breve historia</a:t>
            </a:r>
          </a:p>
        </p:txBody>
      </p:sp>
      <p:pic>
        <p:nvPicPr>
          <p:cNvPr id="9" name="Imagen 1">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92493" y="1877103"/>
            <a:ext cx="7415528" cy="4572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CuadroTexto 12"/>
          <p:cNvSpPr txBox="1"/>
          <p:nvPr/>
        </p:nvSpPr>
        <p:spPr>
          <a:xfrm>
            <a:off x="288925" y="4384021"/>
            <a:ext cx="4331843" cy="1938992"/>
          </a:xfrm>
          <a:prstGeom prst="rect">
            <a:avLst/>
          </a:prstGeom>
          <a:noFill/>
        </p:spPr>
        <p:txBody>
          <a:bodyPr wrap="square">
            <a:spAutoFit/>
          </a:bodyPr>
          <a:lstStyle/>
          <a:p>
            <a:pPr>
              <a:defRPr/>
            </a:pPr>
            <a:r>
              <a:rPr lang="es-ES" sz="2400" dirty="0">
                <a:solidFill>
                  <a:schemeClr val="tx1">
                    <a:lumMod val="50000"/>
                  </a:schemeClr>
                </a:solidFill>
                <a:latin typeface="Freestyle Script" panose="030804020302050B0404" pitchFamily="66" charset="0"/>
              </a:rPr>
              <a:t>“... mi aparato está fundado en los mismos principios que el de Thomas de Colmar pero difiere completamente en su funcionamiento. En el mío todos los movimientos son automáticos y es de la forma de automatizarlos de lo que os voy a hablar hoy..”.</a:t>
            </a:r>
          </a:p>
        </p:txBody>
      </p:sp>
      <p:pic>
        <p:nvPicPr>
          <p:cNvPr id="14" name="Picture 10">
            <a:extLst>
              <a:ext uri="{C183D7F6-B498-43B3-948B-1728B52AA6E4}">
                <adec:decorative xmlns:adec="http://schemas.microsoft.com/office/drawing/2017/decorative" val="1"/>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10742770" y="40640"/>
            <a:ext cx="136525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212130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sz="quarter" idx="10"/>
          </p:nvPr>
        </p:nvSpPr>
        <p:spPr>
          <a:xfrm>
            <a:off x="288926" y="1481138"/>
            <a:ext cx="4067176" cy="4841875"/>
          </a:xfrm>
        </p:spPr>
        <p:txBody>
          <a:bodyPr/>
          <a:lstStyle/>
          <a:p>
            <a:r>
              <a:rPr lang="es-ES" altLang="es-ES" dirty="0"/>
              <a:t>1940-1944: </a:t>
            </a:r>
            <a:br>
              <a:rPr lang="es-ES" altLang="es-ES" dirty="0"/>
            </a:br>
            <a:r>
              <a:rPr lang="es-ES" altLang="es-ES" dirty="0"/>
              <a:t>Harvard Mark I</a:t>
            </a:r>
          </a:p>
          <a:p>
            <a:pPr lvl="1"/>
            <a:endParaRPr lang="es-ES" altLang="es-ES" dirty="0"/>
          </a:p>
          <a:p>
            <a:pPr lvl="1"/>
            <a:r>
              <a:rPr lang="es-ES" altLang="es-ES" dirty="0"/>
              <a:t>Impulsados por ganar la 2ª Guerra Mundial, USA construye un computador de </a:t>
            </a:r>
          </a:p>
          <a:p>
            <a:pPr lvl="2"/>
            <a:r>
              <a:rPr lang="es-ES" altLang="es-ES" dirty="0"/>
              <a:t>15x2.5 metros</a:t>
            </a:r>
          </a:p>
          <a:p>
            <a:pPr lvl="2"/>
            <a:r>
              <a:rPr lang="es-ES" altLang="es-ES" dirty="0"/>
              <a:t>5 toneladas</a:t>
            </a:r>
          </a:p>
          <a:p>
            <a:pPr lvl="2"/>
            <a:r>
              <a:rPr lang="es-ES" altLang="es-ES" dirty="0"/>
              <a:t>800 km. de cables</a:t>
            </a:r>
          </a:p>
        </p:txBody>
      </p:sp>
      <p:sp>
        <p:nvSpPr>
          <p:cNvPr id="33797" name="Rectangle 2"/>
          <p:cNvSpPr>
            <a:spLocks noGrp="1" noChangeArrowheads="1"/>
          </p:cNvSpPr>
          <p:nvPr>
            <p:ph type="title"/>
          </p:nvPr>
        </p:nvSpPr>
        <p:spPr>
          <a:xfrm>
            <a:off x="289364" y="196770"/>
            <a:ext cx="11293033" cy="961994"/>
          </a:xfrm>
        </p:spPr>
        <p:txBody>
          <a:bodyPr/>
          <a:lstStyle/>
          <a:p>
            <a:r>
              <a:rPr lang="es-ES" altLang="es-ES" dirty="0"/>
              <a:t>Breve historia</a:t>
            </a:r>
          </a:p>
        </p:txBody>
      </p:sp>
      <p:pic>
        <p:nvPicPr>
          <p:cNvPr id="8" name="Picture 5">
            <a:extLs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4526" y="891568"/>
            <a:ext cx="7168548" cy="5313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080918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sz="quarter" idx="10"/>
          </p:nvPr>
        </p:nvSpPr>
        <p:spPr>
          <a:xfrm>
            <a:off x="289364" y="1481559"/>
            <a:ext cx="5806636" cy="4842124"/>
          </a:xfrm>
        </p:spPr>
        <p:txBody>
          <a:bodyPr/>
          <a:lstStyle/>
          <a:p>
            <a:r>
              <a:rPr lang="es-ES" altLang="es-ES" dirty="0"/>
              <a:t>1943-1955: </a:t>
            </a:r>
            <a:br>
              <a:rPr lang="es-ES" altLang="es-ES" dirty="0"/>
            </a:br>
            <a:r>
              <a:rPr lang="es-ES" altLang="es-ES" dirty="0"/>
              <a:t>ENIAC </a:t>
            </a:r>
          </a:p>
          <a:p>
            <a:pPr lvl="1"/>
            <a:endParaRPr lang="es-ES" altLang="es-ES" dirty="0"/>
          </a:p>
          <a:p>
            <a:pPr marL="363538" lvl="1" indent="0" defTabSz="890588">
              <a:buNone/>
              <a:tabLst>
                <a:tab pos="717550" algn="ctr"/>
                <a:tab pos="895350" algn="l"/>
              </a:tabLst>
            </a:pPr>
            <a:r>
              <a:rPr lang="es-ES" altLang="es-ES" dirty="0"/>
              <a:t>	</a:t>
            </a:r>
            <a:r>
              <a:rPr lang="es-ES" altLang="es-ES" b="1" dirty="0"/>
              <a:t>E</a:t>
            </a:r>
            <a:r>
              <a:rPr lang="es-ES" altLang="es-ES" dirty="0"/>
              <a:t>	</a:t>
            </a:r>
            <a:r>
              <a:rPr lang="es-ES" altLang="es-ES" dirty="0" err="1"/>
              <a:t>lectronic</a:t>
            </a:r>
            <a:r>
              <a:rPr lang="es-ES" altLang="es-ES" dirty="0"/>
              <a:t> </a:t>
            </a:r>
          </a:p>
          <a:p>
            <a:pPr marL="363538" lvl="1" indent="0" defTabSz="890588">
              <a:buNone/>
              <a:tabLst>
                <a:tab pos="717550" algn="ctr"/>
                <a:tab pos="895350" algn="l"/>
              </a:tabLst>
            </a:pPr>
            <a:r>
              <a:rPr lang="es-ES" altLang="es-ES" dirty="0"/>
              <a:t>	</a:t>
            </a:r>
            <a:r>
              <a:rPr lang="es-ES" altLang="es-ES" b="1" dirty="0"/>
              <a:t>N</a:t>
            </a:r>
            <a:r>
              <a:rPr lang="es-ES" altLang="es-ES" dirty="0"/>
              <a:t>	</a:t>
            </a:r>
            <a:r>
              <a:rPr lang="es-ES" altLang="es-ES" dirty="0" err="1"/>
              <a:t>umerical</a:t>
            </a:r>
            <a:r>
              <a:rPr lang="es-ES" altLang="es-ES" dirty="0"/>
              <a:t> </a:t>
            </a:r>
          </a:p>
          <a:p>
            <a:pPr marL="363538" lvl="1" indent="0" defTabSz="890588">
              <a:buNone/>
              <a:tabLst>
                <a:tab pos="717550" algn="ctr"/>
                <a:tab pos="895350" algn="l"/>
              </a:tabLst>
            </a:pPr>
            <a:r>
              <a:rPr lang="es-ES" altLang="es-ES" dirty="0"/>
              <a:t>	</a:t>
            </a:r>
            <a:r>
              <a:rPr lang="es-ES" altLang="es-ES" b="1" dirty="0"/>
              <a:t>I</a:t>
            </a:r>
            <a:r>
              <a:rPr lang="es-ES" altLang="es-ES" dirty="0"/>
              <a:t>	</a:t>
            </a:r>
            <a:r>
              <a:rPr lang="es-ES" altLang="es-ES" dirty="0" err="1"/>
              <a:t>ntegrator</a:t>
            </a:r>
            <a:r>
              <a:rPr lang="es-ES" altLang="es-ES" dirty="0"/>
              <a:t> </a:t>
            </a:r>
          </a:p>
          <a:p>
            <a:pPr marL="363538" lvl="1" indent="0" defTabSz="890588">
              <a:buNone/>
              <a:tabLst>
                <a:tab pos="717550" algn="ctr"/>
                <a:tab pos="895350" algn="l"/>
              </a:tabLst>
            </a:pPr>
            <a:r>
              <a:rPr lang="es-ES" altLang="es-ES" dirty="0"/>
              <a:t>	</a:t>
            </a:r>
            <a:r>
              <a:rPr lang="es-ES" altLang="es-ES" b="1" dirty="0"/>
              <a:t>A</a:t>
            </a:r>
            <a:r>
              <a:rPr lang="es-ES" altLang="es-ES" dirty="0"/>
              <a:t>	</a:t>
            </a:r>
            <a:r>
              <a:rPr lang="es-ES" altLang="es-ES" dirty="0" err="1"/>
              <a:t>nd</a:t>
            </a:r>
            <a:r>
              <a:rPr lang="es-ES" altLang="es-ES" dirty="0"/>
              <a:t> </a:t>
            </a:r>
          </a:p>
          <a:p>
            <a:pPr marL="363538" lvl="1" indent="0" defTabSz="890588">
              <a:buNone/>
              <a:tabLst>
                <a:tab pos="717550" algn="ctr"/>
                <a:tab pos="895350" algn="l"/>
              </a:tabLst>
            </a:pPr>
            <a:r>
              <a:rPr lang="es-ES" altLang="es-ES" dirty="0"/>
              <a:t>	</a:t>
            </a:r>
            <a:r>
              <a:rPr lang="es-ES" altLang="es-ES" b="1" dirty="0"/>
              <a:t>C</a:t>
            </a:r>
            <a:r>
              <a:rPr lang="es-ES" altLang="es-ES" dirty="0"/>
              <a:t>	</a:t>
            </a:r>
            <a:r>
              <a:rPr lang="es-ES" altLang="es-ES" dirty="0" err="1"/>
              <a:t>omputer</a:t>
            </a:r>
            <a:endParaRPr lang="es-ES" altLang="es-ES" dirty="0"/>
          </a:p>
        </p:txBody>
      </p:sp>
      <p:sp>
        <p:nvSpPr>
          <p:cNvPr id="33797" name="Rectangle 2"/>
          <p:cNvSpPr>
            <a:spLocks noGrp="1" noChangeArrowheads="1"/>
          </p:cNvSpPr>
          <p:nvPr>
            <p:ph type="title"/>
          </p:nvPr>
        </p:nvSpPr>
        <p:spPr>
          <a:xfrm>
            <a:off x="289364" y="196770"/>
            <a:ext cx="11293033" cy="961994"/>
          </a:xfrm>
        </p:spPr>
        <p:txBody>
          <a:bodyPr/>
          <a:lstStyle/>
          <a:p>
            <a:r>
              <a:rPr lang="es-ES" altLang="es-ES" dirty="0"/>
              <a:t>Breve historia</a:t>
            </a:r>
          </a:p>
        </p:txBody>
      </p:sp>
      <p:pic>
        <p:nvPicPr>
          <p:cNvPr id="6" name="Picture 6">
            <a:extLst>
              <a:ext uri="{C183D7F6-B498-43B3-948B-1728B52AA6E4}">
                <adec:decorative xmlns:adec="http://schemas.microsoft.com/office/drawing/2017/decorative" val="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951" b="14308"/>
          <a:stretch/>
        </p:blipFill>
        <p:spPr bwMode="auto">
          <a:xfrm>
            <a:off x="4407670" y="0"/>
            <a:ext cx="7784331" cy="6482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012273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sz="quarter" idx="10"/>
          </p:nvPr>
        </p:nvSpPr>
        <p:spPr>
          <a:xfrm>
            <a:off x="289364" y="1481559"/>
            <a:ext cx="5806636" cy="4842124"/>
          </a:xfrm>
        </p:spPr>
        <p:txBody>
          <a:bodyPr/>
          <a:lstStyle/>
          <a:p>
            <a:r>
              <a:rPr lang="es-ES" altLang="es-ES" dirty="0"/>
              <a:t>1943-1955: </a:t>
            </a:r>
            <a:br>
              <a:rPr lang="es-ES" altLang="es-ES" dirty="0"/>
            </a:br>
            <a:r>
              <a:rPr lang="es-ES" altLang="es-ES" dirty="0"/>
              <a:t>ENIAC </a:t>
            </a:r>
          </a:p>
          <a:p>
            <a:pPr lvl="1"/>
            <a:endParaRPr lang="es-ES" altLang="es-ES" dirty="0"/>
          </a:p>
          <a:p>
            <a:pPr lvl="1"/>
            <a:r>
              <a:rPr lang="es-ES" altLang="es-ES" dirty="0"/>
              <a:t>140m2</a:t>
            </a:r>
          </a:p>
          <a:p>
            <a:pPr lvl="1"/>
            <a:r>
              <a:rPr lang="es-ES" altLang="es-ES" dirty="0"/>
              <a:t>80 toneladas</a:t>
            </a:r>
          </a:p>
          <a:p>
            <a:pPr lvl="1"/>
            <a:endParaRPr lang="es-ES" altLang="es-ES" dirty="0"/>
          </a:p>
          <a:p>
            <a:pPr lvl="1"/>
            <a:r>
              <a:rPr lang="es-ES" altLang="es-ES" dirty="0"/>
              <a:t>140 </a:t>
            </a:r>
            <a:r>
              <a:rPr lang="es-ES" altLang="es-ES" dirty="0" err="1"/>
              <a:t>Kwatios</a:t>
            </a:r>
            <a:r>
              <a:rPr lang="es-ES" altLang="es-ES" dirty="0"/>
              <a:t> de consumo</a:t>
            </a:r>
          </a:p>
        </p:txBody>
      </p:sp>
      <p:sp>
        <p:nvSpPr>
          <p:cNvPr id="33797" name="Rectangle 2"/>
          <p:cNvSpPr>
            <a:spLocks noGrp="1" noChangeArrowheads="1"/>
          </p:cNvSpPr>
          <p:nvPr>
            <p:ph type="title"/>
          </p:nvPr>
        </p:nvSpPr>
        <p:spPr>
          <a:xfrm>
            <a:off x="289364" y="196770"/>
            <a:ext cx="11293033" cy="961994"/>
          </a:xfrm>
        </p:spPr>
        <p:txBody>
          <a:bodyPr/>
          <a:lstStyle/>
          <a:p>
            <a:r>
              <a:rPr lang="es-ES" altLang="es-ES" dirty="0"/>
              <a:t>Breve historia</a:t>
            </a:r>
          </a:p>
        </p:txBody>
      </p:sp>
      <p:pic>
        <p:nvPicPr>
          <p:cNvPr id="6"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1688" y="5387058"/>
            <a:ext cx="1223963"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8"/>
          <p:cNvSpPr>
            <a:spLocks noChangeArrowheads="1"/>
          </p:cNvSpPr>
          <p:nvPr/>
        </p:nvSpPr>
        <p:spPr bwMode="auto">
          <a:xfrm>
            <a:off x="2025651" y="5455322"/>
            <a:ext cx="2769869"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1"/>
              </a:buClr>
              <a:buSzPct val="70000"/>
              <a:buFont typeface="Wingdings" panose="05000000000000000000" pitchFamily="2" charset="2"/>
              <a:buChar char="¢"/>
              <a:defRPr sz="3000">
                <a:solidFill>
                  <a:schemeClr val="tx2"/>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l"/>
              <a:defRPr sz="2800">
                <a:solidFill>
                  <a:schemeClr val="tx2"/>
                </a:solidFill>
                <a:latin typeface="Arial" panose="020B0604020202020204" pitchFamily="34" charset="0"/>
              </a:defRPr>
            </a:lvl2pPr>
            <a:lvl3pPr marL="1143000" indent="-228600">
              <a:spcBef>
                <a:spcPct val="20000"/>
              </a:spcBef>
              <a:buClr>
                <a:schemeClr val="accent2"/>
              </a:buClr>
              <a:buChar char="•"/>
              <a:defRPr sz="2400">
                <a:solidFill>
                  <a:schemeClr val="tx2"/>
                </a:solidFill>
                <a:latin typeface="Arial" panose="020B0604020202020204" pitchFamily="34" charset="0"/>
              </a:defRPr>
            </a:lvl3pPr>
            <a:lvl4pPr marL="1600200" indent="-228600">
              <a:spcBef>
                <a:spcPct val="20000"/>
              </a:spcBef>
              <a:buClr>
                <a:schemeClr val="tx1"/>
              </a:buClr>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algn="l" eaLnBrk="1" hangingPunct="1">
              <a:buFont typeface="Wingdings" panose="05000000000000000000" pitchFamily="2" charset="2"/>
              <a:buNone/>
            </a:pPr>
            <a:r>
              <a:rPr lang="es-ES" altLang="es-ES" sz="1400" dirty="0"/>
              <a:t>Chip que implementa una</a:t>
            </a:r>
          </a:p>
          <a:p>
            <a:pPr algn="l" eaLnBrk="1" hangingPunct="1">
              <a:buFont typeface="Wingdings" panose="05000000000000000000" pitchFamily="2" charset="2"/>
              <a:buNone/>
            </a:pPr>
            <a:r>
              <a:rPr lang="es-ES" altLang="es-ES" sz="1400" dirty="0"/>
              <a:t>réplica moderna del ENIAC</a:t>
            </a:r>
          </a:p>
          <a:p>
            <a:pPr algn="l" eaLnBrk="1" hangingPunct="1">
              <a:buFont typeface="Wingdings" panose="05000000000000000000" pitchFamily="2" charset="2"/>
              <a:buNone/>
            </a:pPr>
            <a:r>
              <a:rPr lang="es-ES" altLang="es-ES" sz="1400" dirty="0"/>
              <a:t>7.44 x 5.29mm</a:t>
            </a:r>
          </a:p>
        </p:txBody>
      </p:sp>
      <p:pic>
        <p:nvPicPr>
          <p:cNvPr id="2" name="Picture 8">
            <a:extLst>
              <a:ext uri="{FF2B5EF4-FFF2-40B4-BE49-F238E27FC236}">
                <a16:creationId xmlns:a16="http://schemas.microsoft.com/office/drawing/2014/main" id="{F13D2E28-BFAF-E668-B108-DB85DA6F8FEA}"/>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2159" y="493676"/>
            <a:ext cx="7508722" cy="5937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79006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sz="quarter" idx="10"/>
          </p:nvPr>
        </p:nvSpPr>
        <p:spPr>
          <a:xfrm>
            <a:off x="288925" y="1481138"/>
            <a:ext cx="3582035" cy="4841875"/>
          </a:xfrm>
        </p:spPr>
        <p:txBody>
          <a:bodyPr/>
          <a:lstStyle/>
          <a:p>
            <a:r>
              <a:rPr lang="es-ES" altLang="es-ES" dirty="0"/>
              <a:t>1943-1955: </a:t>
            </a:r>
            <a:br>
              <a:rPr lang="es-ES" altLang="es-ES" dirty="0"/>
            </a:br>
            <a:r>
              <a:rPr lang="es-ES" altLang="es-ES" dirty="0"/>
              <a:t>ENIAC </a:t>
            </a:r>
          </a:p>
          <a:p>
            <a:pPr lvl="2"/>
            <a:endParaRPr lang="es-ES" altLang="es-ES" dirty="0"/>
          </a:p>
          <a:p>
            <a:pPr lvl="1"/>
            <a:r>
              <a:rPr lang="es-ES" altLang="es-ES" dirty="0"/>
              <a:t>40 unidades</a:t>
            </a:r>
          </a:p>
          <a:p>
            <a:pPr lvl="2"/>
            <a:r>
              <a:rPr lang="es-ES" altLang="es-ES" dirty="0"/>
              <a:t>20 acumuladores</a:t>
            </a:r>
          </a:p>
          <a:p>
            <a:pPr lvl="2"/>
            <a:r>
              <a:rPr lang="es-ES" altLang="es-ES" dirty="0"/>
              <a:t>Multiplicadores</a:t>
            </a:r>
          </a:p>
          <a:p>
            <a:pPr lvl="2"/>
            <a:r>
              <a:rPr lang="es-ES" altLang="es-ES" dirty="0"/>
              <a:t>Divisores</a:t>
            </a:r>
          </a:p>
          <a:p>
            <a:pPr lvl="2"/>
            <a:r>
              <a:rPr lang="es-ES" altLang="es-ES" dirty="0"/>
              <a:t>Divisor de raíz cuadrada</a:t>
            </a:r>
          </a:p>
          <a:p>
            <a:pPr lvl="2"/>
            <a:endParaRPr lang="es-ES" altLang="es-ES" dirty="0"/>
          </a:p>
          <a:p>
            <a:pPr lvl="1"/>
            <a:r>
              <a:rPr lang="es-ES" altLang="es-ES" dirty="0"/>
              <a:t>5000 sumas/segundo</a:t>
            </a:r>
          </a:p>
        </p:txBody>
      </p:sp>
      <p:sp>
        <p:nvSpPr>
          <p:cNvPr id="33797" name="Rectangle 2"/>
          <p:cNvSpPr>
            <a:spLocks noGrp="1" noChangeArrowheads="1"/>
          </p:cNvSpPr>
          <p:nvPr>
            <p:ph type="title"/>
          </p:nvPr>
        </p:nvSpPr>
        <p:spPr>
          <a:xfrm>
            <a:off x="289364" y="196770"/>
            <a:ext cx="11293033" cy="961994"/>
          </a:xfrm>
        </p:spPr>
        <p:txBody>
          <a:bodyPr/>
          <a:lstStyle/>
          <a:p>
            <a:r>
              <a:rPr lang="es-ES" altLang="es-ES" dirty="0"/>
              <a:t>Breve historia</a:t>
            </a:r>
          </a:p>
        </p:txBody>
      </p:sp>
      <p:pic>
        <p:nvPicPr>
          <p:cNvPr id="1026" name="Picture 2" descr="Plano de las unidades de ENIAC incluido en la aplicación para su patente en 1947.">
            <a:extLst>
              <a:ext uri="{FF2B5EF4-FFF2-40B4-BE49-F238E27FC236}">
                <a16:creationId xmlns:a16="http://schemas.microsoft.com/office/drawing/2014/main" id="{2065A7EB-D028-18D6-C974-2CF58636B2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75" t="6375" r="25625" b="3250"/>
          <a:stretch/>
        </p:blipFill>
        <p:spPr bwMode="auto">
          <a:xfrm rot="16200000">
            <a:off x="5324894" y="-422173"/>
            <a:ext cx="5382692" cy="8107680"/>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928948"/>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sz="quarter" idx="10"/>
          </p:nvPr>
        </p:nvSpPr>
        <p:spPr>
          <a:xfrm>
            <a:off x="288926" y="1481138"/>
            <a:ext cx="3876674" cy="4841875"/>
          </a:xfrm>
        </p:spPr>
        <p:txBody>
          <a:bodyPr/>
          <a:lstStyle/>
          <a:p>
            <a:r>
              <a:rPr lang="es-ES" altLang="es-ES" dirty="0"/>
              <a:t>1943-1955: </a:t>
            </a:r>
            <a:br>
              <a:rPr lang="es-ES" altLang="es-ES" dirty="0"/>
            </a:br>
            <a:r>
              <a:rPr lang="es-ES" altLang="es-ES" dirty="0"/>
              <a:t>ENIAC</a:t>
            </a:r>
          </a:p>
          <a:p>
            <a:pPr lvl="1"/>
            <a:r>
              <a:rPr lang="es-ES" altLang="es-ES" dirty="0"/>
              <a:t>Los programas se introducían en el computador manualmente</a:t>
            </a:r>
          </a:p>
          <a:p>
            <a:pPr lvl="2"/>
            <a:endParaRPr lang="es-ES" altLang="es-ES" dirty="0"/>
          </a:p>
          <a:p>
            <a:pPr lvl="2"/>
            <a:r>
              <a:rPr lang="es-ES" altLang="es-ES" dirty="0"/>
              <a:t>Había un panel frontal </a:t>
            </a:r>
            <a:br>
              <a:rPr lang="es-ES" altLang="es-ES" dirty="0"/>
            </a:br>
            <a:r>
              <a:rPr lang="es-ES" altLang="es-ES" dirty="0"/>
              <a:t>de conexiones</a:t>
            </a:r>
          </a:p>
          <a:p>
            <a:pPr lvl="2"/>
            <a:r>
              <a:rPr lang="es-ES" altLang="es-ES" dirty="0"/>
              <a:t>Se programaba conectando  cables</a:t>
            </a:r>
          </a:p>
          <a:p>
            <a:endParaRPr lang="es-ES" altLang="es-ES" dirty="0"/>
          </a:p>
        </p:txBody>
      </p:sp>
      <p:sp>
        <p:nvSpPr>
          <p:cNvPr id="33797" name="Rectangle 2"/>
          <p:cNvSpPr>
            <a:spLocks noGrp="1" noChangeArrowheads="1"/>
          </p:cNvSpPr>
          <p:nvPr>
            <p:ph type="title"/>
          </p:nvPr>
        </p:nvSpPr>
        <p:spPr>
          <a:xfrm>
            <a:off x="289364" y="196770"/>
            <a:ext cx="11293033" cy="961994"/>
          </a:xfrm>
        </p:spPr>
        <p:txBody>
          <a:bodyPr/>
          <a:lstStyle/>
          <a:p>
            <a:r>
              <a:rPr lang="es-ES" altLang="es-ES" dirty="0"/>
              <a:t>Breve historia</a:t>
            </a:r>
          </a:p>
        </p:txBody>
      </p:sp>
      <p:pic>
        <p:nvPicPr>
          <p:cNvPr id="2" name="Imagen 1">
            <a:extLst>
              <a:ext uri="{FF2B5EF4-FFF2-40B4-BE49-F238E27FC236}">
                <a16:creationId xmlns:a16="http://schemas.microsoft.com/office/drawing/2014/main" id="{BFC5385E-129F-1655-B94A-10962085C50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502375" y="1158875"/>
            <a:ext cx="7567707" cy="5146040"/>
          </a:xfrm>
          <a:prstGeom prst="rect">
            <a:avLst/>
          </a:prstGeom>
        </p:spPr>
      </p:pic>
    </p:spTree>
    <p:extLst>
      <p:ext uri="{BB962C8B-B14F-4D97-AF65-F5344CB8AC3E}">
        <p14:creationId xmlns:p14="http://schemas.microsoft.com/office/powerpoint/2010/main" val="3768295350"/>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sz="quarter" idx="10"/>
          </p:nvPr>
        </p:nvSpPr>
        <p:spPr>
          <a:xfrm>
            <a:off x="288925" y="1481138"/>
            <a:ext cx="3612515" cy="4841875"/>
          </a:xfrm>
        </p:spPr>
        <p:txBody>
          <a:bodyPr/>
          <a:lstStyle/>
          <a:p>
            <a:r>
              <a:rPr lang="es-ES" altLang="es-ES" dirty="0"/>
              <a:t>1943-1955: </a:t>
            </a:r>
            <a:br>
              <a:rPr lang="es-ES" altLang="es-ES" dirty="0"/>
            </a:br>
            <a:r>
              <a:rPr lang="es-ES" altLang="es-ES" dirty="0"/>
              <a:t>ENIAC</a:t>
            </a:r>
          </a:p>
          <a:p>
            <a:pPr lvl="1"/>
            <a:endParaRPr lang="es-ES" altLang="es-ES" dirty="0"/>
          </a:p>
          <a:p>
            <a:pPr lvl="1"/>
            <a:r>
              <a:rPr lang="es-ES" altLang="es-ES" dirty="0"/>
              <a:t>Después pasó a ser programado por interruptores</a:t>
            </a:r>
          </a:p>
          <a:p>
            <a:endParaRPr lang="es-ES" altLang="es-ES" dirty="0"/>
          </a:p>
        </p:txBody>
      </p:sp>
      <p:sp>
        <p:nvSpPr>
          <p:cNvPr id="33797" name="Rectangle 2"/>
          <p:cNvSpPr>
            <a:spLocks noGrp="1" noChangeArrowheads="1"/>
          </p:cNvSpPr>
          <p:nvPr>
            <p:ph type="title"/>
          </p:nvPr>
        </p:nvSpPr>
        <p:spPr>
          <a:xfrm>
            <a:off x="289364" y="196770"/>
            <a:ext cx="11293033" cy="961994"/>
          </a:xfrm>
        </p:spPr>
        <p:txBody>
          <a:bodyPr/>
          <a:lstStyle/>
          <a:p>
            <a:r>
              <a:rPr lang="es-ES" altLang="es-ES" dirty="0"/>
              <a:t>Breve historia</a:t>
            </a:r>
          </a:p>
        </p:txBody>
      </p:sp>
      <p:pic>
        <p:nvPicPr>
          <p:cNvPr id="7" name="Picture 5">
            <a:extLst>
              <a:ext uri="{FF2B5EF4-FFF2-40B4-BE49-F238E27FC236}">
                <a16:creationId xmlns:a16="http://schemas.microsoft.com/office/drawing/2014/main" id="{DF490853-A417-7FBE-DA23-7F9EEA49BDAA}"/>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2375" y="1150430"/>
            <a:ext cx="7567707" cy="5154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0935488"/>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sz="quarter" idx="10"/>
          </p:nvPr>
        </p:nvSpPr>
        <p:spPr>
          <a:xfrm>
            <a:off x="288925" y="1481138"/>
            <a:ext cx="4384675" cy="4841875"/>
          </a:xfrm>
        </p:spPr>
        <p:txBody>
          <a:bodyPr/>
          <a:lstStyle/>
          <a:p>
            <a:r>
              <a:rPr lang="es-ES" altLang="es-ES" dirty="0"/>
              <a:t>1943-1955: </a:t>
            </a:r>
            <a:br>
              <a:rPr lang="es-ES" altLang="es-ES" dirty="0"/>
            </a:br>
            <a:r>
              <a:rPr lang="es-ES" altLang="es-ES" dirty="0"/>
              <a:t>ENIAC</a:t>
            </a:r>
          </a:p>
          <a:p>
            <a:pPr lvl="1"/>
            <a:r>
              <a:rPr lang="es-ES" altLang="es-ES" dirty="0"/>
              <a:t>En 1945 se incorporó una unidad que permitía memorizar instrucciones</a:t>
            </a:r>
          </a:p>
          <a:p>
            <a:pPr lvl="1"/>
            <a:endParaRPr lang="es-ES" altLang="es-ES" dirty="0"/>
          </a:p>
          <a:p>
            <a:pPr lvl="1"/>
            <a:r>
              <a:rPr lang="es-ES" altLang="es-ES" dirty="0"/>
              <a:t>La memoria se construye con 18.000 válvulas de vacío</a:t>
            </a:r>
          </a:p>
          <a:p>
            <a:endParaRPr lang="es-ES" altLang="es-ES" dirty="0"/>
          </a:p>
        </p:txBody>
      </p:sp>
      <p:sp>
        <p:nvSpPr>
          <p:cNvPr id="33797" name="Rectangle 2"/>
          <p:cNvSpPr>
            <a:spLocks noGrp="1" noChangeArrowheads="1"/>
          </p:cNvSpPr>
          <p:nvPr>
            <p:ph type="title"/>
          </p:nvPr>
        </p:nvSpPr>
        <p:spPr>
          <a:xfrm>
            <a:off x="289364" y="196770"/>
            <a:ext cx="11293033" cy="961994"/>
          </a:xfrm>
        </p:spPr>
        <p:txBody>
          <a:bodyPr/>
          <a:lstStyle/>
          <a:p>
            <a:r>
              <a:rPr lang="es-ES" altLang="es-ES" dirty="0"/>
              <a:t>Breve historia</a:t>
            </a:r>
          </a:p>
        </p:txBody>
      </p:sp>
      <p:pic>
        <p:nvPicPr>
          <p:cNvPr id="6" name="Picture 9">
            <a:extLst>
              <a:ext uri="{C183D7F6-B498-43B3-948B-1728B52AA6E4}">
                <adec:decorative xmlns:adec="http://schemas.microsoft.com/office/drawing/2017/decorative" val="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00320" y="664275"/>
            <a:ext cx="7001511" cy="5750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8726967"/>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0">
            <a:extLs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6240" y="1822191"/>
            <a:ext cx="3031991" cy="281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Marcador de contenido 4"/>
          <p:cNvSpPr>
            <a:spLocks noGrp="1"/>
          </p:cNvSpPr>
          <p:nvPr>
            <p:ph sz="quarter" idx="10"/>
          </p:nvPr>
        </p:nvSpPr>
        <p:spPr>
          <a:xfrm>
            <a:off x="288925" y="1481138"/>
            <a:ext cx="5370195" cy="4841875"/>
          </a:xfrm>
        </p:spPr>
        <p:txBody>
          <a:bodyPr/>
          <a:lstStyle/>
          <a:p>
            <a:r>
              <a:rPr lang="es-ES" altLang="es-ES" dirty="0"/>
              <a:t>1943-1955: </a:t>
            </a:r>
            <a:br>
              <a:rPr lang="es-ES" altLang="es-ES" dirty="0"/>
            </a:br>
            <a:r>
              <a:rPr lang="es-ES" altLang="es-ES" dirty="0"/>
              <a:t>ENIAC</a:t>
            </a:r>
          </a:p>
          <a:p>
            <a:pPr lvl="1"/>
            <a:r>
              <a:rPr lang="es-ES" altLang="es-ES" dirty="0"/>
              <a:t>Se aplicó en tablas de </a:t>
            </a:r>
            <a:br>
              <a:rPr lang="es-ES" altLang="es-ES" dirty="0"/>
            </a:br>
            <a:r>
              <a:rPr lang="es-ES" altLang="es-ES" dirty="0"/>
              <a:t>trayectorias de cañones</a:t>
            </a:r>
          </a:p>
          <a:p>
            <a:pPr lvl="2"/>
            <a:r>
              <a:rPr lang="es-ES" altLang="es-ES" dirty="0"/>
              <a:t>Demasiado tarde </a:t>
            </a:r>
            <a:br>
              <a:rPr lang="es-ES" altLang="es-ES" dirty="0"/>
            </a:br>
            <a:r>
              <a:rPr lang="es-ES" altLang="es-ES" dirty="0"/>
              <a:t>para la guerra</a:t>
            </a:r>
          </a:p>
          <a:p>
            <a:pPr lvl="2"/>
            <a:endParaRPr lang="es-ES" altLang="es-ES" dirty="0"/>
          </a:p>
          <a:p>
            <a:pPr lvl="2"/>
            <a:endParaRPr lang="es-ES" altLang="es-ES" dirty="0"/>
          </a:p>
          <a:p>
            <a:pPr lvl="1"/>
            <a:r>
              <a:rPr lang="es-ES" altLang="es-ES" dirty="0"/>
              <a:t>Cuando se apagó en 1955, ENIAC había realizado más operaciones en una década, que la humanidad en su historia anterior</a:t>
            </a:r>
          </a:p>
        </p:txBody>
      </p:sp>
      <p:sp>
        <p:nvSpPr>
          <p:cNvPr id="33797" name="Rectangle 2"/>
          <p:cNvSpPr>
            <a:spLocks noGrp="1" noChangeArrowheads="1"/>
          </p:cNvSpPr>
          <p:nvPr>
            <p:ph type="title"/>
          </p:nvPr>
        </p:nvSpPr>
        <p:spPr>
          <a:xfrm>
            <a:off x="289364" y="196770"/>
            <a:ext cx="11293033" cy="961994"/>
          </a:xfrm>
        </p:spPr>
        <p:txBody>
          <a:bodyPr/>
          <a:lstStyle/>
          <a:p>
            <a:r>
              <a:rPr lang="es-ES" altLang="es-ES" dirty="0"/>
              <a:t>Breve historia</a:t>
            </a:r>
          </a:p>
        </p:txBody>
      </p:sp>
      <p:pic>
        <p:nvPicPr>
          <p:cNvPr id="2" name="Imagen 1">
            <a:extLst>
              <a:ext uri="{FF2B5EF4-FFF2-40B4-BE49-F238E27FC236}">
                <a16:creationId xmlns:a16="http://schemas.microsoft.com/office/drawing/2014/main" id="{EE97FD5A-5160-A39A-F843-275836326EB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345681" y="215049"/>
            <a:ext cx="4693920" cy="6107964"/>
          </a:xfrm>
          <a:prstGeom prst="rect">
            <a:avLst/>
          </a:prstGeom>
        </p:spPr>
      </p:pic>
    </p:spTree>
    <p:extLst>
      <p:ext uri="{BB962C8B-B14F-4D97-AF65-F5344CB8AC3E}">
        <p14:creationId xmlns:p14="http://schemas.microsoft.com/office/powerpoint/2010/main" val="252736133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sz="quarter" idx="10"/>
          </p:nvPr>
        </p:nvSpPr>
        <p:spPr>
          <a:xfrm>
            <a:off x="288925" y="1481138"/>
            <a:ext cx="4293235" cy="4841875"/>
          </a:xfrm>
        </p:spPr>
        <p:txBody>
          <a:bodyPr/>
          <a:lstStyle/>
          <a:p>
            <a:r>
              <a:rPr lang="es-ES" altLang="es-ES" dirty="0"/>
              <a:t>1943: </a:t>
            </a:r>
            <a:br>
              <a:rPr lang="es-ES" altLang="es-ES" dirty="0"/>
            </a:br>
            <a:r>
              <a:rPr lang="es-ES" altLang="es-ES" dirty="0" err="1"/>
              <a:t>Colossus</a:t>
            </a:r>
            <a:br>
              <a:rPr lang="es-ES" altLang="es-ES" dirty="0"/>
            </a:br>
            <a:r>
              <a:rPr lang="es-ES" altLang="es-ES" dirty="0"/>
              <a:t>“La bomba”</a:t>
            </a:r>
          </a:p>
          <a:p>
            <a:pPr lvl="1"/>
            <a:r>
              <a:rPr lang="es-ES" altLang="es-ES" dirty="0"/>
              <a:t>Alan Turing</a:t>
            </a:r>
          </a:p>
          <a:p>
            <a:pPr lvl="1"/>
            <a:r>
              <a:rPr lang="es-ES" altLang="es-ES" dirty="0"/>
              <a:t>Máquina utilizada por Gran Bretaña para decodificar los códigos de comunicación Enigma alemanes durante la 2ª Guerra Mundial</a:t>
            </a:r>
          </a:p>
          <a:p>
            <a:pPr lvl="1"/>
            <a:r>
              <a:rPr lang="es-ES" altLang="es-ES" dirty="0"/>
              <a:t>Capaz de procesar 25 caracteres/segundo</a:t>
            </a:r>
          </a:p>
          <a:p>
            <a:endParaRPr lang="es-ES" altLang="es-ES" dirty="0"/>
          </a:p>
        </p:txBody>
      </p:sp>
      <p:sp>
        <p:nvSpPr>
          <p:cNvPr id="33797" name="Rectangle 2"/>
          <p:cNvSpPr>
            <a:spLocks noGrp="1" noChangeArrowheads="1"/>
          </p:cNvSpPr>
          <p:nvPr>
            <p:ph type="title"/>
          </p:nvPr>
        </p:nvSpPr>
        <p:spPr>
          <a:xfrm>
            <a:off x="289364" y="196770"/>
            <a:ext cx="11293033" cy="961994"/>
          </a:xfrm>
        </p:spPr>
        <p:txBody>
          <a:bodyPr/>
          <a:lstStyle/>
          <a:p>
            <a:r>
              <a:rPr lang="es-ES" altLang="es-ES" dirty="0"/>
              <a:t>Breve historia</a:t>
            </a:r>
          </a:p>
        </p:txBody>
      </p:sp>
      <p:grpSp>
        <p:nvGrpSpPr>
          <p:cNvPr id="6" name="Group 4">
            <a:extLst>
              <a:ext uri="{C183D7F6-B498-43B3-948B-1728B52AA6E4}">
                <adec:decorative xmlns:adec="http://schemas.microsoft.com/office/drawing/2017/decorative" val="1"/>
              </a:ext>
            </a:extLst>
          </p:cNvPr>
          <p:cNvGrpSpPr>
            <a:grpSpLocks/>
          </p:cNvGrpSpPr>
          <p:nvPr/>
        </p:nvGrpSpPr>
        <p:grpSpPr bwMode="auto">
          <a:xfrm>
            <a:off x="5151663" y="575627"/>
            <a:ext cx="3295909" cy="2944212"/>
            <a:chOff x="3581" y="666"/>
            <a:chExt cx="1968" cy="1758"/>
          </a:xfrm>
        </p:grpSpPr>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8" y="666"/>
              <a:ext cx="1920" cy="1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6"/>
            <p:cNvSpPr txBox="1">
              <a:spLocks noChangeArrowheads="1"/>
            </p:cNvSpPr>
            <p:nvPr/>
          </p:nvSpPr>
          <p:spPr bwMode="auto">
            <a:xfrm>
              <a:off x="3581" y="2160"/>
              <a:ext cx="1968"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panose="05000000000000000000" pitchFamily="2" charset="2"/>
                <a:buChar char="¢"/>
                <a:defRPr sz="3000">
                  <a:solidFill>
                    <a:schemeClr val="tx2"/>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l"/>
                <a:defRPr sz="2800">
                  <a:solidFill>
                    <a:schemeClr val="tx2"/>
                  </a:solidFill>
                  <a:latin typeface="Arial" panose="020B0604020202020204" pitchFamily="34" charset="0"/>
                </a:defRPr>
              </a:lvl2pPr>
              <a:lvl3pPr marL="1143000" indent="-228600">
                <a:spcBef>
                  <a:spcPct val="20000"/>
                </a:spcBef>
                <a:buClr>
                  <a:schemeClr val="accent2"/>
                </a:buClr>
                <a:buChar char="•"/>
                <a:defRPr sz="2400">
                  <a:solidFill>
                    <a:schemeClr val="tx2"/>
                  </a:solidFill>
                  <a:latin typeface="Arial" panose="020B0604020202020204" pitchFamily="34" charset="0"/>
                </a:defRPr>
              </a:lvl3pPr>
              <a:lvl4pPr marL="1600200" indent="-228600">
                <a:spcBef>
                  <a:spcPct val="20000"/>
                </a:spcBef>
                <a:buClr>
                  <a:schemeClr val="tx1"/>
                </a:buClr>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a:spcBef>
                  <a:spcPct val="0"/>
                </a:spcBef>
                <a:buClrTx/>
                <a:buSzTx/>
                <a:buFontTx/>
                <a:buNone/>
              </a:pPr>
              <a:r>
                <a:rPr lang="es-ES_tradnl" altLang="es-ES" sz="1200" dirty="0">
                  <a:solidFill>
                    <a:schemeClr val="tx1"/>
                  </a:solidFill>
                </a:rPr>
                <a:t>Codificador alemán </a:t>
              </a:r>
              <a:r>
                <a:rPr lang="es-ES_tradnl" altLang="es-ES" sz="1200" i="1" dirty="0">
                  <a:solidFill>
                    <a:schemeClr val="tx1"/>
                  </a:solidFill>
                </a:rPr>
                <a:t>Enigma</a:t>
              </a:r>
              <a:endParaRPr lang="es-ES" altLang="es-ES" sz="1200" i="1" dirty="0">
                <a:solidFill>
                  <a:schemeClr val="tx1"/>
                </a:solidFill>
              </a:endParaRPr>
            </a:p>
          </p:txBody>
        </p:sp>
      </p:grpSp>
      <p:pic>
        <p:nvPicPr>
          <p:cNvPr id="12" name="Picture 11">
            <a:extLs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8308" y="1379569"/>
            <a:ext cx="1387475" cy="185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Imagen 1">
            <a:extLs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876341" y="1249680"/>
            <a:ext cx="3315659" cy="5242560"/>
          </a:xfrm>
          <a:prstGeom prst="rect">
            <a:avLst/>
          </a:prstGeom>
        </p:spPr>
      </p:pic>
      <p:pic>
        <p:nvPicPr>
          <p:cNvPr id="4" name="Imagen 3">
            <a:extLs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734560" y="3718386"/>
            <a:ext cx="4141781" cy="2773854"/>
          </a:xfrm>
          <a:prstGeom prst="rect">
            <a:avLst/>
          </a:prstGeom>
        </p:spPr>
      </p:pic>
    </p:spTree>
    <p:extLst>
      <p:ext uri="{BB962C8B-B14F-4D97-AF65-F5344CB8AC3E}">
        <p14:creationId xmlns:p14="http://schemas.microsoft.com/office/powerpoint/2010/main" val="69274062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3"/>
          <p:cNvSpPr>
            <a:spLocks noGrp="1" noChangeArrowheads="1"/>
          </p:cNvSpPr>
          <p:nvPr>
            <p:ph sz="quarter" idx="10"/>
          </p:nvPr>
        </p:nvSpPr>
        <p:spPr>
          <a:xfrm>
            <a:off x="289365" y="1481559"/>
            <a:ext cx="4421532" cy="4842124"/>
          </a:xfrm>
        </p:spPr>
        <p:txBody>
          <a:bodyPr/>
          <a:lstStyle/>
          <a:p>
            <a:r>
              <a:rPr lang="es-ES" altLang="es-ES" dirty="0"/>
              <a:t>Máquina que </a:t>
            </a:r>
          </a:p>
          <a:p>
            <a:pPr lvl="1"/>
            <a:r>
              <a:rPr lang="es-ES" altLang="es-ES" dirty="0"/>
              <a:t>acepta datos de entrada</a:t>
            </a:r>
          </a:p>
          <a:p>
            <a:pPr lvl="1"/>
            <a:r>
              <a:rPr lang="es-ES" altLang="es-ES" dirty="0"/>
              <a:t>efectúa con ellos unas operaciones </a:t>
            </a:r>
          </a:p>
          <a:p>
            <a:pPr lvl="1"/>
            <a:r>
              <a:rPr lang="es-ES" altLang="es-ES" dirty="0"/>
              <a:t>y produce resultados </a:t>
            </a:r>
            <a:br>
              <a:rPr lang="es-ES" altLang="es-ES" dirty="0"/>
            </a:br>
            <a:r>
              <a:rPr lang="es-ES" altLang="es-ES" dirty="0"/>
              <a:t>de salida</a:t>
            </a:r>
          </a:p>
          <a:p>
            <a:pPr lvl="1"/>
            <a:endParaRPr lang="es-ES" altLang="es-ES" dirty="0"/>
          </a:p>
          <a:p>
            <a:r>
              <a:rPr lang="es-ES" altLang="es-ES" dirty="0"/>
              <a:t>todo ello sin intervención de un operador humano</a:t>
            </a:r>
          </a:p>
        </p:txBody>
      </p:sp>
      <p:sp>
        <p:nvSpPr>
          <p:cNvPr id="5" name="Marcador de texto 4"/>
          <p:cNvSpPr>
            <a:spLocks noGrp="1"/>
          </p:cNvSpPr>
          <p:nvPr>
            <p:ph type="body" sz="quarter" idx="11"/>
          </p:nvPr>
        </p:nvSpPr>
        <p:spPr>
          <a:xfrm>
            <a:off x="289365" y="783783"/>
            <a:ext cx="11293036" cy="571500"/>
          </a:xfrm>
        </p:spPr>
        <p:txBody>
          <a:bodyPr/>
          <a:lstStyle/>
          <a:p>
            <a:r>
              <a:rPr lang="es-ES"/>
              <a:t>Definición</a:t>
            </a:r>
            <a:endParaRPr lang="es-ES" dirty="0"/>
          </a:p>
        </p:txBody>
      </p:sp>
      <p:sp>
        <p:nvSpPr>
          <p:cNvPr id="10243" name="Rectangle 2"/>
          <p:cNvSpPr>
            <a:spLocks noGrp="1" noChangeArrowheads="1"/>
          </p:cNvSpPr>
          <p:nvPr>
            <p:ph type="title"/>
          </p:nvPr>
        </p:nvSpPr>
        <p:spPr>
          <a:xfrm>
            <a:off x="289364" y="196770"/>
            <a:ext cx="11293033" cy="961994"/>
          </a:xfrm>
        </p:spPr>
        <p:txBody>
          <a:bodyPr/>
          <a:lstStyle/>
          <a:p>
            <a:r>
              <a:rPr lang="es-ES_tradnl"/>
              <a:t>Concepto de computador</a:t>
            </a:r>
            <a:endParaRPr lang="en-GB" dirty="0"/>
          </a:p>
        </p:txBody>
      </p:sp>
      <p:grpSp>
        <p:nvGrpSpPr>
          <p:cNvPr id="6" name="Group 15"/>
          <p:cNvGrpSpPr>
            <a:grpSpLocks/>
          </p:cNvGrpSpPr>
          <p:nvPr/>
        </p:nvGrpSpPr>
        <p:grpSpPr bwMode="auto">
          <a:xfrm>
            <a:off x="5082364" y="1942296"/>
            <a:ext cx="6820271" cy="2562738"/>
            <a:chOff x="892" y="2750"/>
            <a:chExt cx="3984" cy="1497"/>
          </a:xfrm>
        </p:grpSpPr>
        <p:sp>
          <p:nvSpPr>
            <p:cNvPr id="7" name="AutoShape 5"/>
            <p:cNvSpPr>
              <a:spLocks noChangeArrowheads="1"/>
            </p:cNvSpPr>
            <p:nvPr/>
          </p:nvSpPr>
          <p:spPr bwMode="auto">
            <a:xfrm>
              <a:off x="988" y="3293"/>
              <a:ext cx="1056" cy="500"/>
            </a:xfrm>
            <a:prstGeom prst="rightArrow">
              <a:avLst>
                <a:gd name="adj1" fmla="val 50000"/>
                <a:gd name="adj2" fmla="val 110000"/>
              </a:avLst>
            </a:prstGeom>
            <a:solidFill>
              <a:schemeClr val="bg1">
                <a:lumMod val="50000"/>
              </a:schemeClr>
            </a:solidFill>
            <a:ln w="9525">
              <a:noFill/>
              <a:miter lim="800000"/>
              <a:headEnd/>
              <a:tailEnd/>
            </a:ln>
          </p:spPr>
          <p:txBody>
            <a:bodyPr wrap="none" anchor="ctr"/>
            <a:lstStyle>
              <a:lvl1pPr>
                <a:spcBef>
                  <a:spcPct val="20000"/>
                </a:spcBef>
                <a:buClr>
                  <a:schemeClr val="tx1"/>
                </a:buClr>
                <a:buSzPct val="70000"/>
                <a:buFont typeface="Wingdings" panose="05000000000000000000" pitchFamily="2" charset="2"/>
                <a:buChar char="¢"/>
                <a:defRPr sz="3000">
                  <a:solidFill>
                    <a:schemeClr val="tx2"/>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l"/>
                <a:defRPr sz="2800">
                  <a:solidFill>
                    <a:schemeClr val="tx2"/>
                  </a:solidFill>
                  <a:latin typeface="Arial" panose="020B0604020202020204" pitchFamily="34" charset="0"/>
                </a:defRPr>
              </a:lvl2pPr>
              <a:lvl3pPr marL="1143000" indent="-228600">
                <a:spcBef>
                  <a:spcPct val="20000"/>
                </a:spcBef>
                <a:buClr>
                  <a:schemeClr val="accent2"/>
                </a:buClr>
                <a:buChar char="•"/>
                <a:defRPr sz="2400">
                  <a:solidFill>
                    <a:schemeClr val="tx2"/>
                  </a:solidFill>
                  <a:latin typeface="Arial" panose="020B0604020202020204" pitchFamily="34" charset="0"/>
                </a:defRPr>
              </a:lvl3pPr>
              <a:lvl4pPr marL="1600200" indent="-228600">
                <a:spcBef>
                  <a:spcPct val="20000"/>
                </a:spcBef>
                <a:buClr>
                  <a:schemeClr val="tx1"/>
                </a:buClr>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SzTx/>
                <a:buFontTx/>
                <a:buNone/>
              </a:pPr>
              <a:endParaRPr lang="es-ES" altLang="es-ES" sz="1800">
                <a:solidFill>
                  <a:schemeClr val="tx1"/>
                </a:solidFill>
              </a:endParaRPr>
            </a:p>
          </p:txBody>
        </p:sp>
        <p:sp>
          <p:nvSpPr>
            <p:cNvPr id="8" name="AutoShape 7"/>
            <p:cNvSpPr>
              <a:spLocks noChangeArrowheads="1"/>
            </p:cNvSpPr>
            <p:nvPr/>
          </p:nvSpPr>
          <p:spPr bwMode="auto">
            <a:xfrm>
              <a:off x="3820" y="3293"/>
              <a:ext cx="1056" cy="500"/>
            </a:xfrm>
            <a:prstGeom prst="rightArrow">
              <a:avLst>
                <a:gd name="adj1" fmla="val 50000"/>
                <a:gd name="adj2" fmla="val 110000"/>
              </a:avLst>
            </a:prstGeom>
            <a:solidFill>
              <a:schemeClr val="bg1">
                <a:lumMod val="50000"/>
              </a:schemeClr>
            </a:solidFill>
            <a:ln w="9525">
              <a:noFill/>
              <a:miter lim="800000"/>
              <a:headEnd/>
              <a:tailEnd/>
            </a:ln>
          </p:spPr>
          <p:txBody>
            <a:bodyPr wrap="none" anchor="ctr"/>
            <a:lstStyle>
              <a:lvl1pPr>
                <a:spcBef>
                  <a:spcPct val="20000"/>
                </a:spcBef>
                <a:buClr>
                  <a:schemeClr val="tx1"/>
                </a:buClr>
                <a:buSzPct val="70000"/>
                <a:buFont typeface="Wingdings" panose="05000000000000000000" pitchFamily="2" charset="2"/>
                <a:buChar char="¢"/>
                <a:defRPr sz="3000">
                  <a:solidFill>
                    <a:schemeClr val="tx2"/>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l"/>
                <a:defRPr sz="2800">
                  <a:solidFill>
                    <a:schemeClr val="tx2"/>
                  </a:solidFill>
                  <a:latin typeface="Arial" panose="020B0604020202020204" pitchFamily="34" charset="0"/>
                </a:defRPr>
              </a:lvl2pPr>
              <a:lvl3pPr marL="1143000" indent="-228600">
                <a:spcBef>
                  <a:spcPct val="20000"/>
                </a:spcBef>
                <a:buClr>
                  <a:schemeClr val="accent2"/>
                </a:buClr>
                <a:buChar char="•"/>
                <a:defRPr sz="2400">
                  <a:solidFill>
                    <a:schemeClr val="tx2"/>
                  </a:solidFill>
                  <a:latin typeface="Arial" panose="020B0604020202020204" pitchFamily="34" charset="0"/>
                </a:defRPr>
              </a:lvl3pPr>
              <a:lvl4pPr marL="1600200" indent="-228600">
                <a:spcBef>
                  <a:spcPct val="20000"/>
                </a:spcBef>
                <a:buClr>
                  <a:schemeClr val="tx1"/>
                </a:buClr>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eaLnBrk="1" hangingPunct="1">
                <a:spcBef>
                  <a:spcPct val="0"/>
                </a:spcBef>
                <a:buClrTx/>
                <a:buSzTx/>
                <a:buFontTx/>
                <a:buNone/>
              </a:pPr>
              <a:endParaRPr lang="es-ES" altLang="es-ES" sz="1800">
                <a:solidFill>
                  <a:schemeClr val="tx1"/>
                </a:solidFill>
              </a:endParaRPr>
            </a:p>
          </p:txBody>
        </p:sp>
        <p:sp>
          <p:nvSpPr>
            <p:cNvPr id="9" name="Text Box 8"/>
            <p:cNvSpPr txBox="1">
              <a:spLocks noChangeArrowheads="1"/>
            </p:cNvSpPr>
            <p:nvPr/>
          </p:nvSpPr>
          <p:spPr bwMode="auto">
            <a:xfrm>
              <a:off x="2236" y="4016"/>
              <a:ext cx="13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panose="05000000000000000000" pitchFamily="2" charset="2"/>
                <a:buChar char="¢"/>
                <a:defRPr sz="3000">
                  <a:solidFill>
                    <a:schemeClr val="tx2"/>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l"/>
                <a:defRPr sz="2800">
                  <a:solidFill>
                    <a:schemeClr val="tx2"/>
                  </a:solidFill>
                  <a:latin typeface="Arial" panose="020B0604020202020204" pitchFamily="34" charset="0"/>
                </a:defRPr>
              </a:lvl2pPr>
              <a:lvl3pPr marL="1143000" indent="-228600">
                <a:spcBef>
                  <a:spcPct val="20000"/>
                </a:spcBef>
                <a:buClr>
                  <a:schemeClr val="accent2"/>
                </a:buClr>
                <a:buChar char="•"/>
                <a:defRPr sz="2400">
                  <a:solidFill>
                    <a:schemeClr val="tx2"/>
                  </a:solidFill>
                  <a:latin typeface="Arial" panose="020B0604020202020204" pitchFamily="34" charset="0"/>
                </a:defRPr>
              </a:lvl3pPr>
              <a:lvl4pPr marL="1600200" indent="-228600">
                <a:spcBef>
                  <a:spcPct val="20000"/>
                </a:spcBef>
                <a:buClr>
                  <a:schemeClr val="tx1"/>
                </a:buClr>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a:spcBef>
                  <a:spcPct val="50000"/>
                </a:spcBef>
                <a:buClrTx/>
                <a:buSzTx/>
                <a:buFontTx/>
                <a:buNone/>
              </a:pPr>
              <a:r>
                <a:rPr lang="es-ES_tradnl" altLang="es-ES" sz="1800">
                  <a:solidFill>
                    <a:schemeClr val="tx1"/>
                  </a:solidFill>
                </a:rPr>
                <a:t>COMPUTADOR</a:t>
              </a:r>
              <a:endParaRPr lang="es-ES_tradnl" altLang="es-ES" sz="1200">
                <a:solidFill>
                  <a:schemeClr val="tx1"/>
                </a:solidFill>
              </a:endParaRPr>
            </a:p>
          </p:txBody>
        </p:sp>
        <p:sp>
          <p:nvSpPr>
            <p:cNvPr id="10" name="Text Box 9"/>
            <p:cNvSpPr txBox="1">
              <a:spLocks noChangeArrowheads="1"/>
            </p:cNvSpPr>
            <p:nvPr/>
          </p:nvSpPr>
          <p:spPr bwMode="auto">
            <a:xfrm>
              <a:off x="892" y="3101"/>
              <a:ext cx="105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panose="05000000000000000000" pitchFamily="2" charset="2"/>
                <a:buChar char="¢"/>
                <a:defRPr sz="3000">
                  <a:solidFill>
                    <a:schemeClr val="tx2"/>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l"/>
                <a:defRPr sz="2800">
                  <a:solidFill>
                    <a:schemeClr val="tx2"/>
                  </a:solidFill>
                  <a:latin typeface="Arial" panose="020B0604020202020204" pitchFamily="34" charset="0"/>
                </a:defRPr>
              </a:lvl2pPr>
              <a:lvl3pPr marL="1143000" indent="-228600">
                <a:spcBef>
                  <a:spcPct val="20000"/>
                </a:spcBef>
                <a:buClr>
                  <a:schemeClr val="accent2"/>
                </a:buClr>
                <a:buChar char="•"/>
                <a:defRPr sz="2400">
                  <a:solidFill>
                    <a:schemeClr val="tx2"/>
                  </a:solidFill>
                  <a:latin typeface="Arial" panose="020B0604020202020204" pitchFamily="34" charset="0"/>
                </a:defRPr>
              </a:lvl3pPr>
              <a:lvl4pPr marL="1600200" indent="-228600">
                <a:spcBef>
                  <a:spcPct val="20000"/>
                </a:spcBef>
                <a:buClr>
                  <a:schemeClr val="tx1"/>
                </a:buClr>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a:spcBef>
                  <a:spcPct val="50000"/>
                </a:spcBef>
                <a:buClrTx/>
                <a:buSzTx/>
                <a:buFontTx/>
                <a:buNone/>
              </a:pPr>
              <a:r>
                <a:rPr lang="es-ES_tradnl" altLang="es-ES" sz="1400">
                  <a:solidFill>
                    <a:schemeClr val="tx1"/>
                  </a:solidFill>
                </a:rPr>
                <a:t>ENTRADAS</a:t>
              </a:r>
              <a:endParaRPr lang="es-ES_tradnl" altLang="es-ES" sz="1800">
                <a:solidFill>
                  <a:schemeClr val="tx1"/>
                </a:solidFill>
              </a:endParaRPr>
            </a:p>
          </p:txBody>
        </p:sp>
        <p:sp>
          <p:nvSpPr>
            <p:cNvPr id="11" name="Text Box 10"/>
            <p:cNvSpPr txBox="1">
              <a:spLocks noChangeArrowheads="1"/>
            </p:cNvSpPr>
            <p:nvPr/>
          </p:nvSpPr>
          <p:spPr bwMode="auto">
            <a:xfrm>
              <a:off x="3724" y="3114"/>
              <a:ext cx="105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panose="05000000000000000000" pitchFamily="2" charset="2"/>
                <a:buChar char="¢"/>
                <a:defRPr sz="3000">
                  <a:solidFill>
                    <a:schemeClr val="tx2"/>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l"/>
                <a:defRPr sz="2800">
                  <a:solidFill>
                    <a:schemeClr val="tx2"/>
                  </a:solidFill>
                  <a:latin typeface="Arial" panose="020B0604020202020204" pitchFamily="34" charset="0"/>
                </a:defRPr>
              </a:lvl2pPr>
              <a:lvl3pPr marL="1143000" indent="-228600">
                <a:spcBef>
                  <a:spcPct val="20000"/>
                </a:spcBef>
                <a:buClr>
                  <a:schemeClr val="accent2"/>
                </a:buClr>
                <a:buChar char="•"/>
                <a:defRPr sz="2400">
                  <a:solidFill>
                    <a:schemeClr val="tx2"/>
                  </a:solidFill>
                  <a:latin typeface="Arial" panose="020B0604020202020204" pitchFamily="34" charset="0"/>
                </a:defRPr>
              </a:lvl3pPr>
              <a:lvl4pPr marL="1600200" indent="-228600">
                <a:spcBef>
                  <a:spcPct val="20000"/>
                </a:spcBef>
                <a:buClr>
                  <a:schemeClr val="tx1"/>
                </a:buClr>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a:spcBef>
                  <a:spcPct val="50000"/>
                </a:spcBef>
                <a:buClrTx/>
                <a:buSzTx/>
                <a:buFontTx/>
                <a:buNone/>
              </a:pPr>
              <a:r>
                <a:rPr lang="es-ES_tradnl" altLang="es-ES" sz="1400" dirty="0">
                  <a:solidFill>
                    <a:schemeClr val="tx1"/>
                  </a:solidFill>
                </a:rPr>
                <a:t>SALIDAS</a:t>
              </a:r>
              <a:endParaRPr lang="es-ES_tradnl" altLang="es-ES" sz="1800" dirty="0">
                <a:solidFill>
                  <a:schemeClr val="tx1"/>
                </a:solidFill>
              </a:endParaRPr>
            </a:p>
          </p:txBody>
        </p:sp>
        <p:sp>
          <p:nvSpPr>
            <p:cNvPr id="12" name="Text Box 11"/>
            <p:cNvSpPr txBox="1">
              <a:spLocks noChangeArrowheads="1"/>
            </p:cNvSpPr>
            <p:nvPr/>
          </p:nvSpPr>
          <p:spPr bwMode="auto">
            <a:xfrm>
              <a:off x="892" y="3851"/>
              <a:ext cx="105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panose="05000000000000000000" pitchFamily="2" charset="2"/>
                <a:buChar char="¢"/>
                <a:defRPr sz="3000">
                  <a:solidFill>
                    <a:schemeClr val="tx2"/>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l"/>
                <a:defRPr sz="2800">
                  <a:solidFill>
                    <a:schemeClr val="tx2"/>
                  </a:solidFill>
                  <a:latin typeface="Arial" panose="020B0604020202020204" pitchFamily="34" charset="0"/>
                </a:defRPr>
              </a:lvl2pPr>
              <a:lvl3pPr marL="1143000" indent="-228600">
                <a:spcBef>
                  <a:spcPct val="20000"/>
                </a:spcBef>
                <a:buClr>
                  <a:schemeClr val="accent2"/>
                </a:buClr>
                <a:buChar char="•"/>
                <a:defRPr sz="2400">
                  <a:solidFill>
                    <a:schemeClr val="tx2"/>
                  </a:solidFill>
                  <a:latin typeface="Arial" panose="020B0604020202020204" pitchFamily="34" charset="0"/>
                </a:defRPr>
              </a:lvl3pPr>
              <a:lvl4pPr marL="1600200" indent="-228600">
                <a:spcBef>
                  <a:spcPct val="20000"/>
                </a:spcBef>
                <a:buClr>
                  <a:schemeClr val="tx1"/>
                </a:buClr>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a:spcBef>
                  <a:spcPts val="0"/>
                </a:spcBef>
                <a:buClrTx/>
                <a:buSzTx/>
                <a:buNone/>
              </a:pPr>
              <a:r>
                <a:rPr lang="es-ES_tradnl" altLang="es-ES" sz="1400" dirty="0"/>
                <a:t>datos e instrucciones</a:t>
              </a:r>
            </a:p>
          </p:txBody>
        </p:sp>
        <p:sp>
          <p:nvSpPr>
            <p:cNvPr id="13" name="Text Box 12"/>
            <p:cNvSpPr txBox="1">
              <a:spLocks noChangeArrowheads="1"/>
            </p:cNvSpPr>
            <p:nvPr/>
          </p:nvSpPr>
          <p:spPr bwMode="auto">
            <a:xfrm>
              <a:off x="3724" y="3851"/>
              <a:ext cx="105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0000"/>
                <a:buFont typeface="Wingdings" panose="05000000000000000000" pitchFamily="2" charset="2"/>
                <a:buChar char="¢"/>
                <a:defRPr sz="3000">
                  <a:solidFill>
                    <a:schemeClr val="tx2"/>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l"/>
                <a:defRPr sz="2800">
                  <a:solidFill>
                    <a:schemeClr val="tx2"/>
                  </a:solidFill>
                  <a:latin typeface="Arial" panose="020B0604020202020204" pitchFamily="34" charset="0"/>
                </a:defRPr>
              </a:lvl2pPr>
              <a:lvl3pPr marL="1143000" indent="-228600">
                <a:spcBef>
                  <a:spcPct val="20000"/>
                </a:spcBef>
                <a:buClr>
                  <a:schemeClr val="accent2"/>
                </a:buClr>
                <a:buChar char="•"/>
                <a:defRPr sz="2400">
                  <a:solidFill>
                    <a:schemeClr val="tx2"/>
                  </a:solidFill>
                  <a:latin typeface="Arial" panose="020B0604020202020204" pitchFamily="34" charset="0"/>
                </a:defRPr>
              </a:lvl3pPr>
              <a:lvl4pPr marL="1600200" indent="-228600">
                <a:spcBef>
                  <a:spcPct val="20000"/>
                </a:spcBef>
                <a:buClr>
                  <a:schemeClr val="tx1"/>
                </a:buClr>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a:spcBef>
                  <a:spcPts val="0"/>
                </a:spcBef>
                <a:buClrTx/>
                <a:buSzTx/>
                <a:buNone/>
              </a:pPr>
              <a:r>
                <a:rPr lang="es-ES_tradnl" altLang="es-ES" sz="1400" dirty="0"/>
                <a:t>resultados</a:t>
              </a:r>
            </a:p>
          </p:txBody>
        </p:sp>
        <p:pic>
          <p:nvPicPr>
            <p:cNvPr id="14" name="Picture 13">
              <a:extLst>
                <a:ext uri="{C183D7F6-B498-43B3-948B-1728B52AA6E4}">
                  <adec:decorative xmlns:adec="http://schemas.microsoft.com/office/drawing/2017/decorative" val="1"/>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73" y="2750"/>
              <a:ext cx="1721" cy="1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125602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sz="quarter" idx="10"/>
          </p:nvPr>
        </p:nvSpPr>
        <p:spPr>
          <a:xfrm>
            <a:off x="289364" y="1481559"/>
            <a:ext cx="5806636" cy="4842124"/>
          </a:xfrm>
        </p:spPr>
        <p:txBody>
          <a:bodyPr/>
          <a:lstStyle/>
          <a:p>
            <a:r>
              <a:rPr lang="es-ES" altLang="es-ES" dirty="0"/>
              <a:t>1943: </a:t>
            </a:r>
            <a:br>
              <a:rPr lang="es-ES" altLang="es-ES" dirty="0"/>
            </a:br>
            <a:r>
              <a:rPr lang="es-ES" altLang="es-ES" dirty="0" err="1"/>
              <a:t>Colossus</a:t>
            </a:r>
            <a:endParaRPr lang="es-ES" altLang="es-ES" dirty="0"/>
          </a:p>
          <a:p>
            <a:pPr lvl="1"/>
            <a:endParaRPr lang="es-ES" altLang="es-ES" dirty="0"/>
          </a:p>
          <a:p>
            <a:pPr lvl="1"/>
            <a:r>
              <a:rPr lang="es-ES" altLang="es-ES" dirty="0"/>
              <a:t>Ultrasecreto</a:t>
            </a:r>
          </a:p>
          <a:p>
            <a:endParaRPr lang="es-ES" altLang="es-ES" dirty="0"/>
          </a:p>
          <a:p>
            <a:pPr lvl="1"/>
            <a:r>
              <a:rPr lang="es-ES" altLang="es-ES" dirty="0"/>
              <a:t>The </a:t>
            </a:r>
            <a:r>
              <a:rPr lang="es-ES" altLang="es-ES" dirty="0" err="1"/>
              <a:t>Imitation</a:t>
            </a:r>
            <a:r>
              <a:rPr lang="es-ES" altLang="es-ES" dirty="0"/>
              <a:t> Game</a:t>
            </a:r>
          </a:p>
          <a:p>
            <a:pPr lvl="2"/>
            <a:r>
              <a:rPr lang="es-ES" altLang="es-ES" dirty="0"/>
              <a:t>Descifrando enigma</a:t>
            </a:r>
          </a:p>
          <a:p>
            <a:pPr lvl="2"/>
            <a:endParaRPr lang="es-ES" altLang="es-ES" dirty="0"/>
          </a:p>
        </p:txBody>
      </p:sp>
      <p:sp>
        <p:nvSpPr>
          <p:cNvPr id="33797" name="Rectangle 2"/>
          <p:cNvSpPr>
            <a:spLocks noGrp="1" noChangeArrowheads="1"/>
          </p:cNvSpPr>
          <p:nvPr>
            <p:ph type="title"/>
          </p:nvPr>
        </p:nvSpPr>
        <p:spPr>
          <a:xfrm>
            <a:off x="289364" y="196770"/>
            <a:ext cx="11293033" cy="961994"/>
          </a:xfrm>
        </p:spPr>
        <p:txBody>
          <a:bodyPr/>
          <a:lstStyle/>
          <a:p>
            <a:r>
              <a:rPr lang="es-ES" altLang="es-ES" dirty="0"/>
              <a:t>Breve historia</a:t>
            </a:r>
          </a:p>
        </p:txBody>
      </p:sp>
      <p:pic>
        <p:nvPicPr>
          <p:cNvPr id="6" name="Picture 4">
            <a:extLst>
              <a:ext uri="{C183D7F6-B498-43B3-948B-1728B52AA6E4}">
                <adec:decorative xmlns:adec="http://schemas.microsoft.com/office/drawing/2017/decorative" val="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1424" y="91440"/>
            <a:ext cx="4098685" cy="6356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hlinkClick r:id="rId3"/>
            <a:extLst>
              <a:ext uri="{C183D7F6-B498-43B3-948B-1728B52AA6E4}">
                <adec:decorative xmlns:adec="http://schemas.microsoft.com/office/drawing/2017/decorative" val="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16505" t="24895" r="15289" b="23726"/>
          <a:stretch>
            <a:fillRect/>
          </a:stretch>
        </p:blipFill>
        <p:spPr bwMode="auto">
          <a:xfrm>
            <a:off x="6969454" y="168737"/>
            <a:ext cx="1028521" cy="481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a:extLst>
              <a:ext uri="{FF2B5EF4-FFF2-40B4-BE49-F238E27FC236}">
                <a16:creationId xmlns:a16="http://schemas.microsoft.com/office/drawing/2014/main" id="{8ED5F581-66C0-4B90-A08C-8636DF281458}"/>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6092" y="1152984"/>
            <a:ext cx="3279140" cy="5295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52250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sz="quarter" idx="10"/>
          </p:nvPr>
        </p:nvSpPr>
        <p:spPr>
          <a:xfrm>
            <a:off x="289364" y="1481559"/>
            <a:ext cx="5806636" cy="4842124"/>
          </a:xfrm>
        </p:spPr>
        <p:txBody>
          <a:bodyPr/>
          <a:lstStyle/>
          <a:p>
            <a:r>
              <a:rPr lang="es-ES" altLang="es-ES" dirty="0"/>
              <a:t>1943: </a:t>
            </a:r>
            <a:br>
              <a:rPr lang="es-ES" altLang="es-ES" dirty="0"/>
            </a:br>
            <a:r>
              <a:rPr lang="es-ES" altLang="es-ES" dirty="0" err="1"/>
              <a:t>Colossus</a:t>
            </a:r>
            <a:endParaRPr lang="es-ES" altLang="es-ES" dirty="0"/>
          </a:p>
          <a:p>
            <a:pPr lvl="1"/>
            <a:r>
              <a:rPr lang="es-ES" altLang="es-ES" dirty="0"/>
              <a:t>Alan Turing</a:t>
            </a:r>
          </a:p>
        </p:txBody>
      </p:sp>
      <p:sp>
        <p:nvSpPr>
          <p:cNvPr id="33797" name="Rectangle 2"/>
          <p:cNvSpPr>
            <a:spLocks noGrp="1" noChangeArrowheads="1"/>
          </p:cNvSpPr>
          <p:nvPr>
            <p:ph type="title"/>
          </p:nvPr>
        </p:nvSpPr>
        <p:spPr>
          <a:xfrm>
            <a:off x="289364" y="196770"/>
            <a:ext cx="11293033" cy="961994"/>
          </a:xfrm>
        </p:spPr>
        <p:txBody>
          <a:bodyPr/>
          <a:lstStyle/>
          <a:p>
            <a:r>
              <a:rPr lang="es-ES" altLang="es-ES" dirty="0"/>
              <a:t>Breve historia</a:t>
            </a:r>
          </a:p>
        </p:txBody>
      </p:sp>
      <p:pic>
        <p:nvPicPr>
          <p:cNvPr id="8" name="Picture 13">
            <a:extLs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5290" y="296237"/>
            <a:ext cx="4521201" cy="6027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a:extLs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295" y="3004806"/>
            <a:ext cx="4162429" cy="3120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a:extLst>
              <a:ext uri="{C183D7F6-B498-43B3-948B-1728B52AA6E4}">
                <adec:decorative xmlns:adec="http://schemas.microsoft.com/office/drawing/2017/decorative" val="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11539" t="6593" r="4395" b="3294"/>
          <a:stretch>
            <a:fillRect/>
          </a:stretch>
        </p:blipFill>
        <p:spPr bwMode="auto">
          <a:xfrm rot="21204285">
            <a:off x="5077774" y="3844482"/>
            <a:ext cx="2795402" cy="2247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a:extLst>
              <a:ext uri="{FF2B5EF4-FFF2-40B4-BE49-F238E27FC236}">
                <a16:creationId xmlns:a16="http://schemas.microsoft.com/office/drawing/2014/main" id="{35100011-07D1-4D42-B63A-8B12BBA6335D}"/>
              </a:ext>
              <a:ext uri="{C183D7F6-B498-43B3-948B-1728B52AA6E4}">
                <adec:decorative xmlns:adec="http://schemas.microsoft.com/office/drawing/2017/decorative" val="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86711" y="260076"/>
            <a:ext cx="3990658" cy="2244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9177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1">
            <a:extLs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6480" y="316191"/>
            <a:ext cx="7213601" cy="6006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0">
            <a:extLs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8080" y="1633418"/>
            <a:ext cx="1602741" cy="2107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Marcador de contenido 4"/>
          <p:cNvSpPr>
            <a:spLocks noGrp="1"/>
          </p:cNvSpPr>
          <p:nvPr>
            <p:ph sz="quarter" idx="10"/>
          </p:nvPr>
        </p:nvSpPr>
        <p:spPr>
          <a:xfrm>
            <a:off x="288925" y="1481138"/>
            <a:ext cx="4029075" cy="4841875"/>
          </a:xfrm>
        </p:spPr>
        <p:txBody>
          <a:bodyPr/>
          <a:lstStyle/>
          <a:p>
            <a:r>
              <a:rPr lang="es-ES" altLang="es-ES" dirty="0"/>
              <a:t>1945: </a:t>
            </a:r>
            <a:br>
              <a:rPr lang="es-ES" altLang="es-ES" dirty="0"/>
            </a:br>
            <a:r>
              <a:rPr lang="es-ES" altLang="es-ES" dirty="0"/>
              <a:t>John von Neumann diseña el EDVAC</a:t>
            </a:r>
          </a:p>
          <a:p>
            <a:pPr lvl="1"/>
            <a:r>
              <a:rPr lang="es-ES" altLang="es-ES" dirty="0"/>
              <a:t>Varias unidades funcionales independientes conectadas </a:t>
            </a:r>
          </a:p>
          <a:p>
            <a:pPr lvl="1"/>
            <a:r>
              <a:rPr lang="es-ES" altLang="es-ES" dirty="0"/>
              <a:t>Una memoria almacena programas y datos</a:t>
            </a:r>
          </a:p>
          <a:p>
            <a:pPr lvl="2"/>
            <a:r>
              <a:rPr lang="es-ES" altLang="es-ES" dirty="0"/>
              <a:t>Los programas pasan a ser almacenados</a:t>
            </a:r>
          </a:p>
          <a:p>
            <a:pPr lvl="2"/>
            <a:r>
              <a:rPr lang="es-ES" altLang="es-ES" dirty="0"/>
              <a:t>No cableados</a:t>
            </a:r>
          </a:p>
          <a:p>
            <a:endParaRPr lang="es-ES" altLang="es-ES" dirty="0"/>
          </a:p>
        </p:txBody>
      </p:sp>
      <p:sp>
        <p:nvSpPr>
          <p:cNvPr id="33797" name="Rectangle 2"/>
          <p:cNvSpPr>
            <a:spLocks noGrp="1" noChangeArrowheads="1"/>
          </p:cNvSpPr>
          <p:nvPr>
            <p:ph type="title"/>
          </p:nvPr>
        </p:nvSpPr>
        <p:spPr>
          <a:xfrm>
            <a:off x="289364" y="196770"/>
            <a:ext cx="11293033" cy="961994"/>
          </a:xfrm>
        </p:spPr>
        <p:txBody>
          <a:bodyPr/>
          <a:lstStyle/>
          <a:p>
            <a:r>
              <a:rPr lang="es-ES" altLang="es-ES" dirty="0"/>
              <a:t>Breve historia</a:t>
            </a:r>
          </a:p>
        </p:txBody>
      </p:sp>
    </p:spTree>
    <p:extLst>
      <p:ext uri="{BB962C8B-B14F-4D97-AF65-F5344CB8AC3E}">
        <p14:creationId xmlns:p14="http://schemas.microsoft.com/office/powerpoint/2010/main" val="498068085"/>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ADE7EFF6-D575-BB3B-3B0F-56EAD31B75A3}"/>
              </a:ext>
              <a:ext uri="{C183D7F6-B498-43B3-948B-1728B52AA6E4}">
                <adec:decorative xmlns:adec="http://schemas.microsoft.com/office/drawing/2017/decorative" val="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5788"/>
          <a:stretch/>
        </p:blipFill>
        <p:spPr bwMode="auto">
          <a:xfrm>
            <a:off x="5415280" y="2412512"/>
            <a:ext cx="6045200" cy="4010729"/>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contenido 4"/>
          <p:cNvSpPr>
            <a:spLocks noGrp="1"/>
          </p:cNvSpPr>
          <p:nvPr>
            <p:ph sz="quarter" idx="10"/>
          </p:nvPr>
        </p:nvSpPr>
        <p:spPr>
          <a:xfrm>
            <a:off x="288925" y="1481138"/>
            <a:ext cx="4333875" cy="4841875"/>
          </a:xfrm>
        </p:spPr>
        <p:txBody>
          <a:bodyPr/>
          <a:lstStyle/>
          <a:p>
            <a:r>
              <a:rPr lang="es-ES" altLang="es-ES" dirty="0"/>
              <a:t>1947: </a:t>
            </a:r>
            <a:br>
              <a:rPr lang="es-ES" altLang="es-ES" dirty="0"/>
            </a:br>
            <a:r>
              <a:rPr lang="es-ES" altLang="es-ES" dirty="0"/>
              <a:t>Harvard Mark II</a:t>
            </a:r>
          </a:p>
          <a:p>
            <a:pPr lvl="1"/>
            <a:r>
              <a:rPr lang="es-ES" altLang="es-ES" dirty="0"/>
              <a:t>Incorporaba en hardware varias funciones, </a:t>
            </a:r>
          </a:p>
          <a:p>
            <a:pPr lvl="2"/>
            <a:r>
              <a:rPr lang="es-ES" altLang="es-ES" dirty="0"/>
              <a:t>Raíz/Cuadrado</a:t>
            </a:r>
          </a:p>
          <a:p>
            <a:pPr lvl="2"/>
            <a:r>
              <a:rPr lang="es-ES" altLang="es-ES" dirty="0"/>
              <a:t>Logaritmo/ exponencial</a:t>
            </a:r>
          </a:p>
          <a:p>
            <a:pPr lvl="2"/>
            <a:r>
              <a:rPr lang="es-ES" altLang="es-ES" dirty="0"/>
              <a:t>funciones trigonométricas</a:t>
            </a:r>
          </a:p>
          <a:p>
            <a:pPr lvl="1"/>
            <a:endParaRPr lang="es-ES" altLang="es-ES" dirty="0"/>
          </a:p>
          <a:p>
            <a:pPr lvl="1"/>
            <a:r>
              <a:rPr lang="es-ES" altLang="es-ES" dirty="0"/>
              <a:t>Grace </a:t>
            </a:r>
            <a:br>
              <a:rPr lang="es-ES" altLang="es-ES" dirty="0"/>
            </a:br>
            <a:r>
              <a:rPr lang="es-ES" altLang="es-ES" dirty="0"/>
              <a:t>Hopper</a:t>
            </a:r>
          </a:p>
        </p:txBody>
      </p:sp>
      <p:sp>
        <p:nvSpPr>
          <p:cNvPr id="33797" name="Rectangle 2"/>
          <p:cNvSpPr>
            <a:spLocks noGrp="1" noChangeArrowheads="1"/>
          </p:cNvSpPr>
          <p:nvPr>
            <p:ph type="title"/>
          </p:nvPr>
        </p:nvSpPr>
        <p:spPr>
          <a:xfrm>
            <a:off x="289364" y="196770"/>
            <a:ext cx="11293033" cy="961994"/>
          </a:xfrm>
        </p:spPr>
        <p:txBody>
          <a:bodyPr/>
          <a:lstStyle/>
          <a:p>
            <a:r>
              <a:rPr lang="es-ES" altLang="es-ES" dirty="0"/>
              <a:t>Breve historia</a:t>
            </a:r>
          </a:p>
        </p:txBody>
      </p:sp>
      <p:pic>
        <p:nvPicPr>
          <p:cNvPr id="4" name="Picture 2" descr="Doodle dedicado a Grace Hopper durante la celebración de su 107º cumpleaños">
            <a:extLst>
              <a:ext uri="{FF2B5EF4-FFF2-40B4-BE49-F238E27FC236}">
                <a16:creationId xmlns:a16="http://schemas.microsoft.com/office/drawing/2014/main" id="{9685C647-8B8B-B25C-EBF6-A28EE3E625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2995" y="96622"/>
            <a:ext cx="5727485" cy="221566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race Hopper">
            <a:extLst>
              <a:ext uri="{FF2B5EF4-FFF2-40B4-BE49-F238E27FC236}">
                <a16:creationId xmlns:a16="http://schemas.microsoft.com/office/drawing/2014/main" id="{CF1D4885-DE7F-2AB9-5272-B200F7173A1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89986" y="4561114"/>
            <a:ext cx="1368659" cy="179878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Grace Murray Hopper - Wikipedia, la enciclopedia libre">
            <a:extLst>
              <a:ext uri="{FF2B5EF4-FFF2-40B4-BE49-F238E27FC236}">
                <a16:creationId xmlns:a16="http://schemas.microsoft.com/office/drawing/2014/main" id="{B16A130C-7DCB-3B72-9133-40B2AF0634A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37179" y="4561114"/>
            <a:ext cx="1352419" cy="1798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929551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sz="quarter" idx="10"/>
          </p:nvPr>
        </p:nvSpPr>
        <p:spPr>
          <a:xfrm>
            <a:off x="289364" y="1481559"/>
            <a:ext cx="5806636" cy="4842124"/>
          </a:xfrm>
        </p:spPr>
        <p:txBody>
          <a:bodyPr/>
          <a:lstStyle/>
          <a:p>
            <a:r>
              <a:rPr lang="es-ES" altLang="es-ES" dirty="0"/>
              <a:t>1947:</a:t>
            </a:r>
            <a:br>
              <a:rPr lang="es-ES" altLang="es-ES" dirty="0"/>
            </a:br>
            <a:r>
              <a:rPr lang="es-ES" altLang="es-ES" dirty="0"/>
              <a:t>Se inventa el transistor</a:t>
            </a:r>
          </a:p>
          <a:p>
            <a:pPr lvl="1"/>
            <a:r>
              <a:rPr lang="es-ES" altLang="es-ES" dirty="0"/>
              <a:t>Reemplaza a las válvulas de vacío</a:t>
            </a:r>
          </a:p>
          <a:p>
            <a:pPr lvl="1"/>
            <a:r>
              <a:rPr lang="es-ES" altLang="es-ES" dirty="0"/>
              <a:t>Más integrables</a:t>
            </a:r>
          </a:p>
          <a:p>
            <a:pPr lvl="2"/>
            <a:r>
              <a:rPr lang="es-ES" altLang="es-ES" dirty="0"/>
              <a:t>Más pequeños</a:t>
            </a:r>
          </a:p>
          <a:p>
            <a:pPr lvl="2"/>
            <a:r>
              <a:rPr lang="es-ES" altLang="es-ES" dirty="0"/>
              <a:t>Menor disipación de calor</a:t>
            </a:r>
          </a:p>
          <a:p>
            <a:pPr lvl="1"/>
            <a:r>
              <a:rPr lang="es-ES" altLang="es-ES" dirty="0"/>
              <a:t>Más baratos</a:t>
            </a:r>
          </a:p>
          <a:p>
            <a:pPr lvl="2"/>
            <a:r>
              <a:rPr lang="es-ES" altLang="es-ES" dirty="0"/>
              <a:t>Hechos de silicio (arena)</a:t>
            </a:r>
          </a:p>
        </p:txBody>
      </p:sp>
      <p:sp>
        <p:nvSpPr>
          <p:cNvPr id="33797" name="Rectangle 2"/>
          <p:cNvSpPr>
            <a:spLocks noGrp="1" noChangeArrowheads="1"/>
          </p:cNvSpPr>
          <p:nvPr>
            <p:ph type="title"/>
          </p:nvPr>
        </p:nvSpPr>
        <p:spPr>
          <a:xfrm>
            <a:off x="289364" y="196770"/>
            <a:ext cx="11293033" cy="961994"/>
          </a:xfrm>
        </p:spPr>
        <p:txBody>
          <a:bodyPr/>
          <a:lstStyle/>
          <a:p>
            <a:r>
              <a:rPr lang="es-ES" altLang="es-ES" dirty="0"/>
              <a:t>Breve historia</a:t>
            </a:r>
          </a:p>
        </p:txBody>
      </p:sp>
      <p:grpSp>
        <p:nvGrpSpPr>
          <p:cNvPr id="6" name="Group 5">
            <a:extLst>
              <a:ext uri="{C183D7F6-B498-43B3-948B-1728B52AA6E4}">
                <adec:decorative xmlns:adec="http://schemas.microsoft.com/office/drawing/2017/decorative" val="1"/>
              </a:ext>
            </a:extLst>
          </p:cNvPr>
          <p:cNvGrpSpPr>
            <a:grpSpLocks/>
          </p:cNvGrpSpPr>
          <p:nvPr/>
        </p:nvGrpSpPr>
        <p:grpSpPr bwMode="auto">
          <a:xfrm>
            <a:off x="5748337" y="896422"/>
            <a:ext cx="5843815" cy="5338445"/>
            <a:chOff x="598" y="2706"/>
            <a:chExt cx="3099" cy="2831"/>
          </a:xfrm>
        </p:grpSpPr>
        <p:pic>
          <p:nvPicPr>
            <p:cNvPr id="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 y="2815"/>
              <a:ext cx="3099" cy="2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7"/>
            <p:cNvSpPr txBox="1">
              <a:spLocks noChangeArrowheads="1"/>
            </p:cNvSpPr>
            <p:nvPr/>
          </p:nvSpPr>
          <p:spPr bwMode="auto">
            <a:xfrm>
              <a:off x="783" y="2706"/>
              <a:ext cx="164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tx1"/>
                </a:buClr>
                <a:buSzPct val="70000"/>
                <a:buFont typeface="Wingdings" panose="05000000000000000000" pitchFamily="2" charset="2"/>
                <a:buChar char="¢"/>
                <a:defRPr sz="3000">
                  <a:solidFill>
                    <a:schemeClr val="tx2"/>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l"/>
                <a:defRPr sz="2800">
                  <a:solidFill>
                    <a:schemeClr val="tx2"/>
                  </a:solidFill>
                  <a:latin typeface="Arial" panose="020B0604020202020204" pitchFamily="34" charset="0"/>
                </a:defRPr>
              </a:lvl2pPr>
              <a:lvl3pPr marL="1143000" indent="-228600">
                <a:spcBef>
                  <a:spcPct val="20000"/>
                </a:spcBef>
                <a:buClr>
                  <a:schemeClr val="accent2"/>
                </a:buClr>
                <a:buChar char="•"/>
                <a:defRPr sz="2400">
                  <a:solidFill>
                    <a:schemeClr val="tx2"/>
                  </a:solidFill>
                  <a:latin typeface="Arial" panose="020B0604020202020204" pitchFamily="34" charset="0"/>
                </a:defRPr>
              </a:lvl3pPr>
              <a:lvl4pPr marL="1600200" indent="-228600">
                <a:spcBef>
                  <a:spcPct val="20000"/>
                </a:spcBef>
                <a:buClr>
                  <a:schemeClr val="tx1"/>
                </a:buClr>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a:spcBef>
                  <a:spcPct val="0"/>
                </a:spcBef>
                <a:buClrTx/>
                <a:buSzTx/>
                <a:buFontTx/>
                <a:buNone/>
              </a:pPr>
              <a:r>
                <a:rPr lang="en-US" altLang="es-ES" sz="1200">
                  <a:solidFill>
                    <a:schemeClr val="tx1"/>
                  </a:solidFill>
                </a:rPr>
                <a:t>William Shockley (Laboratorios Bell)</a:t>
              </a:r>
              <a:endParaRPr lang="es-ES" altLang="es-ES" sz="1200">
                <a:solidFill>
                  <a:schemeClr val="tx1"/>
                </a:solidFill>
              </a:endParaRPr>
            </a:p>
          </p:txBody>
        </p:sp>
      </p:grpSp>
    </p:spTree>
    <p:extLst>
      <p:ext uri="{BB962C8B-B14F-4D97-AF65-F5344CB8AC3E}">
        <p14:creationId xmlns:p14="http://schemas.microsoft.com/office/powerpoint/2010/main" val="321182224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sz="quarter" idx="10"/>
          </p:nvPr>
        </p:nvSpPr>
        <p:spPr>
          <a:xfrm>
            <a:off x="289364" y="1481559"/>
            <a:ext cx="5806636" cy="4842124"/>
          </a:xfrm>
        </p:spPr>
        <p:txBody>
          <a:bodyPr/>
          <a:lstStyle/>
          <a:p>
            <a:endParaRPr lang="es-ES" altLang="es-ES" dirty="0"/>
          </a:p>
          <a:p>
            <a:endParaRPr lang="es-ES" altLang="es-ES" dirty="0"/>
          </a:p>
          <a:p>
            <a:endParaRPr lang="es-ES" altLang="es-ES" dirty="0"/>
          </a:p>
          <a:p>
            <a:endParaRPr lang="es-ES" altLang="es-ES" dirty="0"/>
          </a:p>
          <a:p>
            <a:r>
              <a:rPr lang="es-ES" altLang="es-ES" dirty="0"/>
              <a:t>1947:</a:t>
            </a:r>
            <a:br>
              <a:rPr lang="es-ES" altLang="es-ES" dirty="0"/>
            </a:br>
            <a:r>
              <a:rPr lang="es-ES" altLang="es-ES" dirty="0"/>
              <a:t>Transistor</a:t>
            </a:r>
          </a:p>
        </p:txBody>
      </p:sp>
      <p:sp>
        <p:nvSpPr>
          <p:cNvPr id="33797" name="Rectangle 2"/>
          <p:cNvSpPr>
            <a:spLocks noGrp="1" noChangeArrowheads="1"/>
          </p:cNvSpPr>
          <p:nvPr>
            <p:ph type="title"/>
          </p:nvPr>
        </p:nvSpPr>
        <p:spPr>
          <a:xfrm>
            <a:off x="289364" y="196770"/>
            <a:ext cx="11293033" cy="961994"/>
          </a:xfrm>
        </p:spPr>
        <p:txBody>
          <a:bodyPr/>
          <a:lstStyle/>
          <a:p>
            <a:r>
              <a:rPr lang="es-ES" altLang="es-ES" dirty="0"/>
              <a:t>Breve historia</a:t>
            </a:r>
          </a:p>
        </p:txBody>
      </p:sp>
      <p:pic>
        <p:nvPicPr>
          <p:cNvPr id="1026" name="Picture 2">
            <a:extLst>
              <a:ext uri="{FF2B5EF4-FFF2-40B4-BE49-F238E27FC236}">
                <a16:creationId xmlns:a16="http://schemas.microsoft.com/office/drawing/2014/main" id="{B18C39AD-87E2-CFB7-128E-92EADC5B5C49}"/>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2560" y="172477"/>
            <a:ext cx="8052435" cy="6249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723821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sz="quarter" idx="10"/>
          </p:nvPr>
        </p:nvSpPr>
        <p:spPr>
          <a:xfrm>
            <a:off x="289364" y="1481559"/>
            <a:ext cx="5806636" cy="4842124"/>
          </a:xfrm>
        </p:spPr>
        <p:txBody>
          <a:bodyPr/>
          <a:lstStyle/>
          <a:p>
            <a:endParaRPr lang="es-ES" altLang="es-ES" dirty="0"/>
          </a:p>
          <a:p>
            <a:endParaRPr lang="es-ES" altLang="es-ES" dirty="0"/>
          </a:p>
          <a:p>
            <a:endParaRPr lang="es-ES" altLang="es-ES" dirty="0"/>
          </a:p>
          <a:p>
            <a:endParaRPr lang="es-ES" altLang="es-ES" dirty="0"/>
          </a:p>
          <a:p>
            <a:r>
              <a:rPr lang="es-ES" altLang="es-ES" dirty="0"/>
              <a:t>1947:</a:t>
            </a:r>
            <a:br>
              <a:rPr lang="es-ES" altLang="es-ES" dirty="0"/>
            </a:br>
            <a:r>
              <a:rPr lang="es-ES" altLang="es-ES" dirty="0"/>
              <a:t>Transistor</a:t>
            </a:r>
          </a:p>
        </p:txBody>
      </p:sp>
      <p:sp>
        <p:nvSpPr>
          <p:cNvPr id="33797" name="Rectangle 2"/>
          <p:cNvSpPr>
            <a:spLocks noGrp="1" noChangeArrowheads="1"/>
          </p:cNvSpPr>
          <p:nvPr>
            <p:ph type="title"/>
          </p:nvPr>
        </p:nvSpPr>
        <p:spPr>
          <a:xfrm>
            <a:off x="289364" y="196770"/>
            <a:ext cx="11293033" cy="961994"/>
          </a:xfrm>
        </p:spPr>
        <p:txBody>
          <a:bodyPr/>
          <a:lstStyle/>
          <a:p>
            <a:r>
              <a:rPr lang="es-ES" altLang="es-ES" dirty="0"/>
              <a:t>Breve historia</a:t>
            </a:r>
          </a:p>
        </p:txBody>
      </p:sp>
      <p:pic>
        <p:nvPicPr>
          <p:cNvPr id="2" name="Imagen 1">
            <a:extLst>
              <a:ext uri="{FF2B5EF4-FFF2-40B4-BE49-F238E27FC236}">
                <a16:creationId xmlns:a16="http://schemas.microsoft.com/office/drawing/2014/main" id="{5B6DB102-83C2-D967-B90C-598318F93B1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3192682" y="850707"/>
            <a:ext cx="8534400" cy="5553247"/>
          </a:xfrm>
          <a:prstGeom prst="rect">
            <a:avLst/>
          </a:prstGeom>
        </p:spPr>
      </p:pic>
    </p:spTree>
    <p:extLst>
      <p:ext uri="{BB962C8B-B14F-4D97-AF65-F5344CB8AC3E}">
        <p14:creationId xmlns:p14="http://schemas.microsoft.com/office/powerpoint/2010/main" val="2306229125"/>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9">
            <a:extLs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4308" y="50800"/>
            <a:ext cx="7877692" cy="6429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Marcador de contenido 4"/>
          <p:cNvSpPr>
            <a:spLocks noGrp="1"/>
          </p:cNvSpPr>
          <p:nvPr>
            <p:ph sz="quarter" idx="10"/>
          </p:nvPr>
        </p:nvSpPr>
        <p:spPr>
          <a:xfrm>
            <a:off x="288925" y="1481138"/>
            <a:ext cx="3714115" cy="4841875"/>
          </a:xfrm>
        </p:spPr>
        <p:txBody>
          <a:bodyPr/>
          <a:lstStyle/>
          <a:p>
            <a:r>
              <a:rPr lang="es-ES" altLang="es-ES" dirty="0"/>
              <a:t>1947-49:</a:t>
            </a:r>
            <a:br>
              <a:rPr lang="es-ES" altLang="es-ES" dirty="0"/>
            </a:br>
            <a:r>
              <a:rPr lang="es-ES" altLang="es-ES" dirty="0"/>
              <a:t>EDSAC</a:t>
            </a:r>
          </a:p>
          <a:p>
            <a:pPr lvl="1"/>
            <a:endParaRPr lang="es-ES" altLang="es-ES" dirty="0"/>
          </a:p>
          <a:p>
            <a:pPr lvl="1"/>
            <a:r>
              <a:rPr lang="es-ES" altLang="es-ES" dirty="0"/>
              <a:t>Maurice Wilkes desarrolla el primer ordenador con un programa totalmente almacenado por medios electrónicos</a:t>
            </a:r>
          </a:p>
          <a:p>
            <a:endParaRPr lang="es-ES" altLang="es-ES" dirty="0"/>
          </a:p>
        </p:txBody>
      </p:sp>
      <p:sp>
        <p:nvSpPr>
          <p:cNvPr id="33797" name="Rectangle 2"/>
          <p:cNvSpPr>
            <a:spLocks noGrp="1" noChangeArrowheads="1"/>
          </p:cNvSpPr>
          <p:nvPr>
            <p:ph type="title"/>
          </p:nvPr>
        </p:nvSpPr>
        <p:spPr>
          <a:xfrm>
            <a:off x="289364" y="196770"/>
            <a:ext cx="11293033" cy="961994"/>
          </a:xfrm>
        </p:spPr>
        <p:txBody>
          <a:bodyPr/>
          <a:lstStyle/>
          <a:p>
            <a:r>
              <a:rPr lang="es-ES" altLang="es-ES" dirty="0"/>
              <a:t>Breve historia</a:t>
            </a:r>
          </a:p>
        </p:txBody>
      </p:sp>
      <p:pic>
        <p:nvPicPr>
          <p:cNvPr id="7" name="Picture 10">
            <a:extLst>
              <a:ext uri="{C183D7F6-B498-43B3-948B-1728B52AA6E4}">
                <adec:decorative xmlns:adec="http://schemas.microsoft.com/office/drawing/2017/decorative" val="1"/>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10952" y="5610775"/>
            <a:ext cx="2620688" cy="626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431663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a:extLs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0641" y="3025217"/>
            <a:ext cx="3477472" cy="2268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Marcador de contenido 4"/>
          <p:cNvSpPr>
            <a:spLocks noGrp="1"/>
          </p:cNvSpPr>
          <p:nvPr>
            <p:ph sz="quarter" idx="10"/>
          </p:nvPr>
        </p:nvSpPr>
        <p:spPr>
          <a:xfrm>
            <a:off x="289364" y="1481559"/>
            <a:ext cx="5806636" cy="4842124"/>
          </a:xfrm>
        </p:spPr>
        <p:txBody>
          <a:bodyPr/>
          <a:lstStyle/>
          <a:p>
            <a:r>
              <a:rPr lang="es-ES" altLang="es-ES" dirty="0"/>
              <a:t>1947-49:</a:t>
            </a:r>
            <a:br>
              <a:rPr lang="es-ES" altLang="es-ES" dirty="0"/>
            </a:br>
            <a:r>
              <a:rPr lang="es-ES" altLang="es-ES" dirty="0"/>
              <a:t>EDSAC</a:t>
            </a:r>
          </a:p>
          <a:p>
            <a:pPr lvl="1"/>
            <a:endParaRPr lang="es-ES" altLang="es-ES" dirty="0"/>
          </a:p>
          <a:p>
            <a:pPr lvl="1"/>
            <a:r>
              <a:rPr lang="es-ES" altLang="es-ES" dirty="0"/>
              <a:t>Maurice Wilkes</a:t>
            </a:r>
          </a:p>
          <a:p>
            <a:pPr lvl="2"/>
            <a:r>
              <a:rPr lang="es-ES" altLang="es-ES" dirty="0"/>
              <a:t>Premio ACM Turing (1967)</a:t>
            </a:r>
          </a:p>
          <a:p>
            <a:pPr lvl="2"/>
            <a:r>
              <a:rPr lang="es-ES" altLang="es-ES" dirty="0"/>
              <a:t>Falleció en 2010 </a:t>
            </a:r>
            <a:br>
              <a:rPr lang="es-ES" altLang="es-ES" dirty="0"/>
            </a:br>
            <a:r>
              <a:rPr lang="es-ES" altLang="es-ES" dirty="0"/>
              <a:t>(97 años)</a:t>
            </a:r>
          </a:p>
        </p:txBody>
      </p:sp>
      <p:sp>
        <p:nvSpPr>
          <p:cNvPr id="33797" name="Rectangle 2"/>
          <p:cNvSpPr>
            <a:spLocks noGrp="1" noChangeArrowheads="1"/>
          </p:cNvSpPr>
          <p:nvPr>
            <p:ph type="title"/>
          </p:nvPr>
        </p:nvSpPr>
        <p:spPr>
          <a:xfrm>
            <a:off x="289364" y="196770"/>
            <a:ext cx="11293033" cy="961994"/>
          </a:xfrm>
        </p:spPr>
        <p:txBody>
          <a:bodyPr/>
          <a:lstStyle/>
          <a:p>
            <a:r>
              <a:rPr lang="es-ES" altLang="es-ES" dirty="0"/>
              <a:t>Breve historia</a:t>
            </a:r>
          </a:p>
        </p:txBody>
      </p:sp>
      <p:pic>
        <p:nvPicPr>
          <p:cNvPr id="6" name="Picture 9">
            <a:hlinkClick r:id="rId3"/>
            <a:extLs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266158"/>
            <a:ext cx="7268474" cy="1201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a:extLst>
              <a:ext uri="{C183D7F6-B498-43B3-948B-1728B52AA6E4}">
                <adec:decorative xmlns:adec="http://schemas.microsoft.com/office/drawing/2017/decorative" val="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233"/>
          <a:stretch/>
        </p:blipFill>
        <p:spPr bwMode="auto">
          <a:xfrm>
            <a:off x="7268474" y="124141"/>
            <a:ext cx="4923527" cy="6323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a:extLs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29652" y="467520"/>
            <a:ext cx="1702973" cy="215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1158160"/>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sz="quarter" idx="10"/>
          </p:nvPr>
        </p:nvSpPr>
        <p:spPr>
          <a:xfrm>
            <a:off x="289364" y="1481559"/>
            <a:ext cx="5806636" cy="4842124"/>
          </a:xfrm>
        </p:spPr>
        <p:txBody>
          <a:bodyPr/>
          <a:lstStyle/>
          <a:p>
            <a:r>
              <a:rPr lang="es-ES" altLang="es-ES" dirty="0"/>
              <a:t>1947-49:</a:t>
            </a:r>
            <a:br>
              <a:rPr lang="es-ES" altLang="es-ES" dirty="0"/>
            </a:br>
            <a:r>
              <a:rPr lang="es-ES" altLang="es-ES" dirty="0"/>
              <a:t>EDSAC</a:t>
            </a:r>
          </a:p>
          <a:p>
            <a:pPr lvl="1"/>
            <a:endParaRPr lang="es-ES" altLang="es-ES" dirty="0"/>
          </a:p>
          <a:p>
            <a:pPr lvl="1"/>
            <a:r>
              <a:rPr lang="es-ES" altLang="es-ES" dirty="0"/>
              <a:t>Maurice Wilkes</a:t>
            </a:r>
          </a:p>
          <a:p>
            <a:pPr lvl="2"/>
            <a:endParaRPr lang="es-ES" altLang="es-ES" dirty="0"/>
          </a:p>
          <a:p>
            <a:pPr lvl="2"/>
            <a:endParaRPr lang="es-ES" altLang="es-ES" dirty="0"/>
          </a:p>
          <a:p>
            <a:pPr marL="622300" lvl="2" indent="0">
              <a:buNone/>
            </a:pPr>
            <a:r>
              <a:rPr lang="es-ES" altLang="es-ES" dirty="0"/>
              <a:t>6th International </a:t>
            </a:r>
            <a:r>
              <a:rPr lang="es-ES" altLang="es-ES" dirty="0" err="1"/>
              <a:t>Symposium</a:t>
            </a:r>
            <a:r>
              <a:rPr lang="es-ES" altLang="es-ES" dirty="0"/>
              <a:t> </a:t>
            </a:r>
            <a:r>
              <a:rPr lang="es-ES" altLang="es-ES" dirty="0" err="1"/>
              <a:t>on</a:t>
            </a:r>
            <a:r>
              <a:rPr lang="es-ES" altLang="es-ES" dirty="0"/>
              <a:t> </a:t>
            </a:r>
            <a:br>
              <a:rPr lang="es-ES" altLang="es-ES" dirty="0"/>
            </a:br>
            <a:r>
              <a:rPr lang="es-ES" altLang="es-ES" b="1" dirty="0"/>
              <a:t>High Performance </a:t>
            </a:r>
            <a:r>
              <a:rPr lang="es-ES" altLang="es-ES" b="1" dirty="0" err="1"/>
              <a:t>Computer</a:t>
            </a:r>
            <a:r>
              <a:rPr lang="es-ES" altLang="es-ES" b="1" dirty="0"/>
              <a:t> </a:t>
            </a:r>
            <a:r>
              <a:rPr lang="es-ES" altLang="es-ES" b="1" dirty="0" err="1"/>
              <a:t>Architecture</a:t>
            </a:r>
            <a:endParaRPr lang="es-ES" altLang="es-ES" b="1" dirty="0"/>
          </a:p>
          <a:p>
            <a:pPr marL="908050" lvl="3" indent="0">
              <a:buNone/>
            </a:pPr>
            <a:r>
              <a:rPr lang="es-ES" altLang="es-ES" dirty="0"/>
              <a:t>8-12 de enero de 2000</a:t>
            </a:r>
          </a:p>
          <a:p>
            <a:pPr marL="908050" lvl="3" indent="0">
              <a:buNone/>
            </a:pPr>
            <a:r>
              <a:rPr lang="es-ES" altLang="es-ES" dirty="0"/>
              <a:t>Toulouse (Francia)</a:t>
            </a:r>
          </a:p>
        </p:txBody>
      </p:sp>
      <p:sp>
        <p:nvSpPr>
          <p:cNvPr id="33797" name="Rectangle 2"/>
          <p:cNvSpPr>
            <a:spLocks noGrp="1" noChangeArrowheads="1"/>
          </p:cNvSpPr>
          <p:nvPr>
            <p:ph type="title"/>
          </p:nvPr>
        </p:nvSpPr>
        <p:spPr>
          <a:xfrm>
            <a:off x="289364" y="196770"/>
            <a:ext cx="11293033" cy="961994"/>
          </a:xfrm>
        </p:spPr>
        <p:txBody>
          <a:bodyPr/>
          <a:lstStyle/>
          <a:p>
            <a:r>
              <a:rPr lang="es-ES" altLang="es-ES" dirty="0"/>
              <a:t>Breve historia</a:t>
            </a:r>
          </a:p>
        </p:txBody>
      </p:sp>
      <p:pic>
        <p:nvPicPr>
          <p:cNvPr id="2" name="Imagen 5"/>
          <p:cNvPicPr>
            <a:picLocks noChangeAspect="1"/>
          </p:cNvPicPr>
          <p:nvPr/>
        </p:nvPicPr>
        <p:blipFill rotWithShape="1">
          <a:blip r:embed="rId2">
            <a:extLst>
              <a:ext uri="{28A0092B-C50C-407E-A947-70E740481C1C}">
                <a14:useLocalDpi xmlns:a14="http://schemas.microsoft.com/office/drawing/2010/main" val="0"/>
              </a:ext>
            </a:extLst>
          </a:blip>
          <a:srcRect l="-59" t="-93" r="106" b="154"/>
          <a:stretch/>
        </p:blipFill>
        <p:spPr bwMode="auto">
          <a:xfrm>
            <a:off x="7383151" y="1"/>
            <a:ext cx="4808849" cy="6463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226625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3">
            <a:extLst>
              <a:ext uri="{C183D7F6-B498-43B3-948B-1728B52AA6E4}">
                <adec:decorative xmlns:adec="http://schemas.microsoft.com/office/drawing/2017/decorative" val="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t="8279" b="17708"/>
          <a:stretch>
            <a:fillRect/>
          </a:stretch>
        </p:blipFill>
        <p:spPr bwMode="gray">
          <a:xfrm>
            <a:off x="7145474" y="1500189"/>
            <a:ext cx="5046527" cy="498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33797" name="Rectangle 2"/>
          <p:cNvSpPr>
            <a:spLocks noGrp="1" noChangeArrowheads="1"/>
          </p:cNvSpPr>
          <p:nvPr>
            <p:ph type="title"/>
          </p:nvPr>
        </p:nvSpPr>
        <p:spPr>
          <a:xfrm>
            <a:off x="289364" y="196770"/>
            <a:ext cx="11293033" cy="961994"/>
          </a:xfrm>
        </p:spPr>
        <p:txBody>
          <a:bodyPr/>
          <a:lstStyle/>
          <a:p>
            <a:r>
              <a:rPr lang="es-ES" altLang="es-ES" dirty="0"/>
              <a:t>Breve historia</a:t>
            </a:r>
          </a:p>
        </p:txBody>
      </p:sp>
      <p:sp>
        <p:nvSpPr>
          <p:cNvPr id="5" name="Marcador de contenido 4"/>
          <p:cNvSpPr>
            <a:spLocks noGrp="1"/>
          </p:cNvSpPr>
          <p:nvPr>
            <p:ph sz="quarter" idx="10"/>
          </p:nvPr>
        </p:nvSpPr>
        <p:spPr>
          <a:xfrm>
            <a:off x="288925" y="1158875"/>
            <a:ext cx="5236473" cy="5164138"/>
          </a:xfrm>
        </p:spPr>
        <p:txBody>
          <a:bodyPr/>
          <a:lstStyle/>
          <a:p>
            <a:r>
              <a:rPr lang="es-ES" altLang="es-ES" dirty="0"/>
              <a:t>1824-1833: </a:t>
            </a:r>
            <a:br>
              <a:rPr lang="es-ES" altLang="es-ES" dirty="0"/>
            </a:br>
            <a:r>
              <a:rPr lang="es-ES" altLang="es-ES" dirty="0"/>
              <a:t>Máquina diferencial  </a:t>
            </a:r>
            <a:br>
              <a:rPr lang="es-ES" altLang="es-ES" dirty="0"/>
            </a:br>
            <a:r>
              <a:rPr lang="es-ES" altLang="es-ES" dirty="0"/>
              <a:t>(Charles Babbage)</a:t>
            </a:r>
          </a:p>
          <a:p>
            <a:pPr lvl="1"/>
            <a:endParaRPr lang="es-ES" altLang="es-ES" dirty="0"/>
          </a:p>
          <a:p>
            <a:pPr lvl="1"/>
            <a:r>
              <a:rPr lang="es-ES" altLang="es-ES" dirty="0"/>
              <a:t>Primera calculadora mecánica capaz de encadenar varias operaciones automáticamente</a:t>
            </a:r>
          </a:p>
          <a:p>
            <a:pPr lvl="1"/>
            <a:endParaRPr lang="es-ES" altLang="es-ES" dirty="0"/>
          </a:p>
          <a:p>
            <a:pPr lvl="1"/>
            <a:r>
              <a:rPr lang="es-ES" altLang="es-ES" dirty="0"/>
              <a:t>Construida a base de</a:t>
            </a:r>
          </a:p>
          <a:p>
            <a:pPr lvl="2"/>
            <a:r>
              <a:rPr lang="es-ES" altLang="es-ES" dirty="0"/>
              <a:t>Ejes</a:t>
            </a:r>
          </a:p>
          <a:p>
            <a:pPr lvl="2"/>
            <a:r>
              <a:rPr lang="es-ES" altLang="es-ES" dirty="0"/>
              <a:t>Engranajes</a:t>
            </a:r>
          </a:p>
          <a:p>
            <a:pPr lvl="2"/>
            <a:r>
              <a:rPr lang="es-ES" altLang="es-ES" dirty="0"/>
              <a:t>Poleas</a:t>
            </a:r>
          </a:p>
        </p:txBody>
      </p:sp>
      <p:pic>
        <p:nvPicPr>
          <p:cNvPr id="33796" name="Picture 17">
            <a:extLs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5597964" y="3740944"/>
            <a:ext cx="2147905" cy="233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122" name="Picture 2">
            <a:extLst>
              <a:ext uri="{C183D7F6-B498-43B3-948B-1728B52AA6E4}">
                <adec:decorative xmlns:adec="http://schemas.microsoft.com/office/drawing/2017/decorative" val="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91812" y="0"/>
            <a:ext cx="1500188" cy="150018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7">
            <a:hlinkClick r:id="rId5"/>
            <a:extLst>
              <a:ext uri="{C183D7F6-B498-43B3-948B-1728B52AA6E4}">
                <adec:decorative xmlns:adec="http://schemas.microsoft.com/office/drawing/2017/decorative" val="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l="16505" t="24895" r="15289" b="23726"/>
          <a:stretch>
            <a:fillRect/>
          </a:stretch>
        </p:blipFill>
        <p:spPr bwMode="auto">
          <a:xfrm>
            <a:off x="9590725" y="917925"/>
            <a:ext cx="1028521" cy="481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0873812"/>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sz="quarter" idx="10"/>
          </p:nvPr>
        </p:nvSpPr>
        <p:spPr>
          <a:xfrm>
            <a:off x="288925" y="1481138"/>
            <a:ext cx="4547235" cy="4841875"/>
          </a:xfrm>
        </p:spPr>
        <p:txBody>
          <a:bodyPr/>
          <a:lstStyle/>
          <a:p>
            <a:r>
              <a:rPr lang="es-ES" altLang="es-ES" dirty="0"/>
              <a:t>1947:</a:t>
            </a:r>
            <a:br>
              <a:rPr lang="es-ES" altLang="es-ES" dirty="0"/>
            </a:br>
            <a:r>
              <a:rPr lang="es-ES" altLang="es-ES" dirty="0"/>
              <a:t>UNIVAC</a:t>
            </a:r>
          </a:p>
          <a:p>
            <a:pPr lvl="1"/>
            <a:r>
              <a:rPr lang="es-ES" altLang="es-ES" dirty="0" err="1"/>
              <a:t>UNIVersal</a:t>
            </a:r>
            <a:r>
              <a:rPr lang="es-ES" altLang="es-ES" dirty="0"/>
              <a:t> </a:t>
            </a:r>
            <a:br>
              <a:rPr lang="es-ES" altLang="es-ES" dirty="0"/>
            </a:br>
            <a:r>
              <a:rPr lang="es-ES" altLang="es-ES" dirty="0" err="1"/>
              <a:t>Automatic</a:t>
            </a:r>
            <a:r>
              <a:rPr lang="es-ES" altLang="es-ES" dirty="0"/>
              <a:t> </a:t>
            </a:r>
            <a:br>
              <a:rPr lang="es-ES" altLang="es-ES" dirty="0"/>
            </a:br>
            <a:r>
              <a:rPr lang="es-ES" altLang="es-ES" dirty="0" err="1"/>
              <a:t>Computer</a:t>
            </a:r>
            <a:endParaRPr lang="es-ES" altLang="es-ES" dirty="0"/>
          </a:p>
          <a:p>
            <a:pPr lvl="1"/>
            <a:endParaRPr lang="es-ES" altLang="es-ES" dirty="0"/>
          </a:p>
          <a:p>
            <a:pPr lvl="1"/>
            <a:r>
              <a:rPr lang="es-ES" altLang="es-ES" dirty="0"/>
              <a:t>Primer ordenador comercial</a:t>
            </a:r>
          </a:p>
          <a:p>
            <a:pPr lvl="2"/>
            <a:r>
              <a:rPr lang="es-ES" altLang="es-ES" dirty="0"/>
              <a:t>Se vendieron 46 máquinas a más de 1 millón de dólares cada una</a:t>
            </a:r>
          </a:p>
          <a:p>
            <a:pPr lvl="1"/>
            <a:endParaRPr lang="es-ES" altLang="es-ES" dirty="0"/>
          </a:p>
          <a:p>
            <a:pPr lvl="1"/>
            <a:r>
              <a:rPr lang="es-ES" altLang="es-ES" dirty="0"/>
              <a:t>Realizaba 1905 operaciones </a:t>
            </a:r>
            <a:br>
              <a:rPr lang="es-ES" altLang="es-ES" dirty="0"/>
            </a:br>
            <a:r>
              <a:rPr lang="es-ES" altLang="es-ES" dirty="0"/>
              <a:t>por segundo</a:t>
            </a:r>
          </a:p>
          <a:p>
            <a:endParaRPr lang="es-ES" altLang="es-ES" dirty="0"/>
          </a:p>
        </p:txBody>
      </p:sp>
      <p:sp>
        <p:nvSpPr>
          <p:cNvPr id="33797" name="Rectangle 2"/>
          <p:cNvSpPr>
            <a:spLocks noGrp="1" noChangeArrowheads="1"/>
          </p:cNvSpPr>
          <p:nvPr>
            <p:ph type="title"/>
          </p:nvPr>
        </p:nvSpPr>
        <p:spPr>
          <a:xfrm>
            <a:off x="289364" y="196770"/>
            <a:ext cx="11293033" cy="961994"/>
          </a:xfrm>
        </p:spPr>
        <p:txBody>
          <a:bodyPr/>
          <a:lstStyle/>
          <a:p>
            <a:r>
              <a:rPr lang="es-ES" altLang="es-ES" dirty="0"/>
              <a:t>Breve historia</a:t>
            </a:r>
          </a:p>
        </p:txBody>
      </p:sp>
      <p:pic>
        <p:nvPicPr>
          <p:cNvPr id="6" name="Picture 8">
            <a:extLs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5200"/>
          <a:stretch>
            <a:fillRect/>
          </a:stretch>
        </p:blipFill>
        <p:spPr bwMode="auto">
          <a:xfrm>
            <a:off x="5100320" y="254352"/>
            <a:ext cx="6908800" cy="6090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620579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sz="quarter" idx="10"/>
          </p:nvPr>
        </p:nvSpPr>
        <p:spPr>
          <a:xfrm>
            <a:off x="288925" y="1481138"/>
            <a:ext cx="4345623" cy="4841875"/>
          </a:xfrm>
        </p:spPr>
        <p:txBody>
          <a:bodyPr/>
          <a:lstStyle/>
          <a:p>
            <a:r>
              <a:rPr lang="es-ES" altLang="es-ES" dirty="0"/>
              <a:t>1952:</a:t>
            </a:r>
            <a:br>
              <a:rPr lang="es-ES" altLang="es-ES" dirty="0"/>
            </a:br>
            <a:r>
              <a:rPr lang="es-ES" altLang="es-ES" dirty="0" err="1"/>
              <a:t>Von</a:t>
            </a:r>
            <a:r>
              <a:rPr lang="es-ES" altLang="es-ES" dirty="0"/>
              <a:t> Neumann </a:t>
            </a:r>
            <a:br>
              <a:rPr lang="es-ES" altLang="es-ES" dirty="0"/>
            </a:br>
            <a:r>
              <a:rPr lang="es-ES" altLang="es-ES" dirty="0"/>
              <a:t>completa </a:t>
            </a:r>
            <a:br>
              <a:rPr lang="es-ES" altLang="es-ES" dirty="0"/>
            </a:br>
            <a:r>
              <a:rPr lang="es-ES" altLang="es-ES" dirty="0"/>
              <a:t>el EDVAC</a:t>
            </a:r>
          </a:p>
          <a:p>
            <a:pPr lvl="1"/>
            <a:r>
              <a:rPr lang="es-ES" altLang="es-ES" dirty="0"/>
              <a:t>4000 válvulas de vacío</a:t>
            </a:r>
          </a:p>
          <a:p>
            <a:pPr lvl="1"/>
            <a:r>
              <a:rPr lang="es-ES" altLang="es-ES" dirty="0"/>
              <a:t>Memoria de 1024 </a:t>
            </a:r>
            <a:br>
              <a:rPr lang="es-ES" altLang="es-ES" dirty="0"/>
            </a:br>
            <a:r>
              <a:rPr lang="es-ES" altLang="es-ES" dirty="0"/>
              <a:t>palabras de 44 bits</a:t>
            </a:r>
          </a:p>
          <a:p>
            <a:endParaRPr lang="es-ES" altLang="es-ES" dirty="0"/>
          </a:p>
        </p:txBody>
      </p:sp>
      <p:sp>
        <p:nvSpPr>
          <p:cNvPr id="33797" name="Rectangle 2"/>
          <p:cNvSpPr>
            <a:spLocks noGrp="1" noChangeArrowheads="1"/>
          </p:cNvSpPr>
          <p:nvPr>
            <p:ph type="title"/>
          </p:nvPr>
        </p:nvSpPr>
        <p:spPr>
          <a:xfrm>
            <a:off x="289364" y="196770"/>
            <a:ext cx="11293033" cy="961994"/>
          </a:xfrm>
        </p:spPr>
        <p:txBody>
          <a:bodyPr/>
          <a:lstStyle/>
          <a:p>
            <a:r>
              <a:rPr lang="es-ES" altLang="es-ES" dirty="0"/>
              <a:t>Breve historia</a:t>
            </a:r>
          </a:p>
        </p:txBody>
      </p:sp>
      <p:pic>
        <p:nvPicPr>
          <p:cNvPr id="2" name="Imagen 1">
            <a:extLst>
              <a:ext uri="{C183D7F6-B498-43B3-948B-1728B52AA6E4}">
                <adec:decorative xmlns:adec="http://schemas.microsoft.com/office/drawing/2017/decorative" val="1"/>
              </a:ext>
            </a:extLst>
          </p:cNvPr>
          <p:cNvPicPr>
            <a:picLocks noChangeAspect="1"/>
          </p:cNvPicPr>
          <p:nvPr/>
        </p:nvPicPr>
        <p:blipFill rotWithShape="1">
          <a:blip r:embed="rId2"/>
          <a:srcRect l="8406" r="4291"/>
          <a:stretch/>
        </p:blipFill>
        <p:spPr>
          <a:xfrm>
            <a:off x="4267200" y="1388513"/>
            <a:ext cx="7874453" cy="5064935"/>
          </a:xfrm>
          <a:prstGeom prst="rect">
            <a:avLst/>
          </a:prstGeom>
        </p:spPr>
      </p:pic>
      <p:pic>
        <p:nvPicPr>
          <p:cNvPr id="7" name="Picture 7">
            <a:hlinkClick r:id="rId3"/>
            <a:extLst>
              <a:ext uri="{C183D7F6-B498-43B3-948B-1728B52AA6E4}">
                <adec:decorative xmlns:adec="http://schemas.microsoft.com/office/drawing/2017/decorative" val="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16505" t="24895" r="15289" b="23726"/>
          <a:stretch>
            <a:fillRect/>
          </a:stretch>
        </p:blipFill>
        <p:spPr bwMode="auto">
          <a:xfrm>
            <a:off x="11068139" y="838331"/>
            <a:ext cx="1028521" cy="481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24">
            <a:extLst>
              <a:ext uri="{C183D7F6-B498-43B3-948B-1728B52AA6E4}">
                <adec:decorative xmlns:adec="http://schemas.microsoft.com/office/drawing/2017/decorative" val="1"/>
              </a:ext>
            </a:extLst>
          </p:cNvPr>
          <p:cNvGrpSpPr>
            <a:grpSpLocks/>
          </p:cNvGrpSpPr>
          <p:nvPr/>
        </p:nvGrpSpPr>
        <p:grpSpPr bwMode="auto">
          <a:xfrm>
            <a:off x="689410" y="4154935"/>
            <a:ext cx="2954337" cy="2249488"/>
            <a:chOff x="1659" y="2540"/>
            <a:chExt cx="1861" cy="1417"/>
          </a:xfrm>
        </p:grpSpPr>
        <p:pic>
          <p:nvPicPr>
            <p:cNvPr id="8" name="Picture 16" descr="Squar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9" y="2540"/>
              <a:ext cx="1861" cy="1244"/>
            </a:xfrm>
            <a:prstGeom prst="rect">
              <a:avLst/>
            </a:prstGeom>
            <a:noFill/>
            <a:extLst>
              <a:ext uri="{909E8E84-426E-40DD-AFC4-6F175D3DCCD1}">
                <a14:hiddenFill xmlns:a14="http://schemas.microsoft.com/office/drawing/2010/main">
                  <a:solidFill>
                    <a:srgbClr val="FFFFFF"/>
                  </a:solidFill>
                </a14:hiddenFill>
              </a:ext>
            </a:extLst>
          </p:spPr>
        </p:pic>
        <p:sp>
          <p:nvSpPr>
            <p:cNvPr id="9" name="Text Box 23"/>
            <p:cNvSpPr txBox="1">
              <a:spLocks noChangeArrowheads="1"/>
            </p:cNvSpPr>
            <p:nvPr/>
          </p:nvSpPr>
          <p:spPr bwMode="auto">
            <a:xfrm>
              <a:off x="2101" y="3784"/>
              <a:ext cx="103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buFontTx/>
                <a:buNone/>
              </a:pPr>
              <a:r>
                <a:rPr lang="es-ES_tradnl" altLang="es-ES" sz="1200" dirty="0"/>
                <a:t>Simulador de EDVAC</a:t>
              </a:r>
              <a:endParaRPr lang="es-ES" altLang="es-ES" sz="1200" dirty="0"/>
            </a:p>
          </p:txBody>
        </p:sp>
      </p:grpSp>
    </p:spTree>
    <p:extLst>
      <p:ext uri="{BB962C8B-B14F-4D97-AF65-F5344CB8AC3E}">
        <p14:creationId xmlns:p14="http://schemas.microsoft.com/office/powerpoint/2010/main" val="1759675374"/>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sz="quarter" idx="10"/>
          </p:nvPr>
        </p:nvSpPr>
        <p:spPr>
          <a:xfrm>
            <a:off x="288925" y="1481138"/>
            <a:ext cx="4100195" cy="4841875"/>
          </a:xfrm>
        </p:spPr>
        <p:txBody>
          <a:bodyPr/>
          <a:lstStyle/>
          <a:p>
            <a:r>
              <a:rPr lang="es-ES" altLang="es-ES" dirty="0"/>
              <a:t>1958:</a:t>
            </a:r>
            <a:br>
              <a:rPr lang="es-ES" altLang="es-ES" dirty="0"/>
            </a:br>
            <a:r>
              <a:rPr lang="es-ES" altLang="es-ES" dirty="0"/>
              <a:t>Se inventa el </a:t>
            </a:r>
            <a:br>
              <a:rPr lang="es-ES" altLang="es-ES" dirty="0"/>
            </a:br>
            <a:r>
              <a:rPr lang="es-ES" altLang="es-ES" dirty="0"/>
              <a:t>circuito integrado</a:t>
            </a:r>
          </a:p>
          <a:p>
            <a:pPr lvl="1"/>
            <a:r>
              <a:rPr lang="es-ES" altLang="es-ES" dirty="0"/>
              <a:t>Jack Kilby</a:t>
            </a:r>
          </a:p>
          <a:p>
            <a:pPr lvl="1"/>
            <a:endParaRPr lang="es-ES" altLang="es-ES" dirty="0"/>
          </a:p>
          <a:p>
            <a:pPr lvl="1"/>
            <a:r>
              <a:rPr lang="es-ES" altLang="es-ES" dirty="0"/>
              <a:t>Placa de germanio con </a:t>
            </a:r>
          </a:p>
          <a:p>
            <a:pPr lvl="2"/>
            <a:r>
              <a:rPr lang="es-ES" altLang="es-ES" dirty="0"/>
              <a:t>1 transistor</a:t>
            </a:r>
          </a:p>
          <a:p>
            <a:pPr lvl="2"/>
            <a:r>
              <a:rPr lang="es-ES" altLang="es-ES" dirty="0"/>
              <a:t>3 resistencias </a:t>
            </a:r>
          </a:p>
          <a:p>
            <a:pPr lvl="2"/>
            <a:r>
              <a:rPr lang="es-ES" altLang="es-ES" dirty="0"/>
              <a:t>1 condensador</a:t>
            </a:r>
          </a:p>
          <a:p>
            <a:pPr lvl="1"/>
            <a:r>
              <a:rPr lang="es-ES" altLang="es-ES" dirty="0"/>
              <a:t>impresos por fotolitografía</a:t>
            </a:r>
          </a:p>
        </p:txBody>
      </p:sp>
      <p:sp>
        <p:nvSpPr>
          <p:cNvPr id="33797" name="Rectangle 2"/>
          <p:cNvSpPr>
            <a:spLocks noGrp="1" noChangeArrowheads="1"/>
          </p:cNvSpPr>
          <p:nvPr>
            <p:ph type="title"/>
          </p:nvPr>
        </p:nvSpPr>
        <p:spPr>
          <a:xfrm>
            <a:off x="289364" y="196770"/>
            <a:ext cx="11293033" cy="961994"/>
          </a:xfrm>
        </p:spPr>
        <p:txBody>
          <a:bodyPr/>
          <a:lstStyle/>
          <a:p>
            <a:r>
              <a:rPr lang="es-ES" altLang="es-ES" dirty="0"/>
              <a:t>Breve historia</a:t>
            </a:r>
          </a:p>
        </p:txBody>
      </p:sp>
      <p:pic>
        <p:nvPicPr>
          <p:cNvPr id="2050" name="Picture 2">
            <a:extLst>
              <a:ext uri="{FF2B5EF4-FFF2-40B4-BE49-F238E27FC236}">
                <a16:creationId xmlns:a16="http://schemas.microsoft.com/office/drawing/2014/main" id="{C58F7CEB-CA2B-AC01-D58F-A60F20390128}"/>
              </a:ext>
              <a:ext uri="{C183D7F6-B498-43B3-948B-1728B52AA6E4}">
                <adec:decorative xmlns:adec="http://schemas.microsoft.com/office/drawing/2017/decorative" val="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723" r="5087"/>
          <a:stretch/>
        </p:blipFill>
        <p:spPr bwMode="auto">
          <a:xfrm>
            <a:off x="5969382" y="1585394"/>
            <a:ext cx="6121017" cy="484187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96746F37-891F-634A-13BF-8534F4EDC143}"/>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5836" y="1158875"/>
            <a:ext cx="3153316" cy="2397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949735"/>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sz="quarter" idx="10"/>
          </p:nvPr>
        </p:nvSpPr>
        <p:spPr>
          <a:xfrm>
            <a:off x="289364" y="1481559"/>
            <a:ext cx="5806636" cy="4842124"/>
          </a:xfrm>
        </p:spPr>
        <p:txBody>
          <a:bodyPr/>
          <a:lstStyle/>
          <a:p>
            <a:r>
              <a:rPr lang="es-ES" altLang="es-ES" dirty="0"/>
              <a:t>1960:</a:t>
            </a:r>
            <a:br>
              <a:rPr lang="es-ES" altLang="es-ES" dirty="0"/>
            </a:br>
            <a:r>
              <a:rPr lang="es-ES" altLang="es-ES" dirty="0" err="1"/>
              <a:t>Apollo</a:t>
            </a:r>
            <a:r>
              <a:rPr lang="es-ES" altLang="es-ES" dirty="0"/>
              <a:t> </a:t>
            </a:r>
            <a:r>
              <a:rPr lang="es-ES" altLang="es-ES" dirty="0" err="1"/>
              <a:t>Guidance</a:t>
            </a:r>
            <a:r>
              <a:rPr lang="es-ES" altLang="es-ES" dirty="0"/>
              <a:t> </a:t>
            </a:r>
            <a:r>
              <a:rPr lang="es-ES" altLang="es-ES" dirty="0" err="1"/>
              <a:t>Computer</a:t>
            </a:r>
            <a:endParaRPr lang="es-ES" altLang="es-ES" dirty="0"/>
          </a:p>
          <a:p>
            <a:pPr lvl="1"/>
            <a:endParaRPr lang="es-ES" altLang="es-ES" dirty="0"/>
          </a:p>
          <a:p>
            <a:pPr lvl="1"/>
            <a:r>
              <a:rPr lang="es-ES" altLang="es-ES" dirty="0"/>
              <a:t>MIT</a:t>
            </a:r>
          </a:p>
          <a:p>
            <a:pPr lvl="1"/>
            <a:r>
              <a:rPr lang="es-ES" altLang="es-ES" dirty="0"/>
              <a:t>2800 chips </a:t>
            </a:r>
          </a:p>
          <a:p>
            <a:pPr lvl="2"/>
            <a:r>
              <a:rPr lang="es-ES" altLang="es-ES" dirty="0"/>
              <a:t>2 puertas NOR</a:t>
            </a:r>
          </a:p>
          <a:p>
            <a:pPr lvl="1"/>
            <a:r>
              <a:rPr lang="es-ES" altLang="es-ES" dirty="0"/>
              <a:t>RAM</a:t>
            </a:r>
          </a:p>
          <a:p>
            <a:pPr lvl="2"/>
            <a:r>
              <a:rPr lang="es-ES" altLang="es-ES" dirty="0"/>
              <a:t>2Kpalabras</a:t>
            </a:r>
          </a:p>
          <a:p>
            <a:pPr lvl="2"/>
            <a:r>
              <a:rPr lang="es-ES" altLang="es-ES" dirty="0"/>
              <a:t>16 bits</a:t>
            </a:r>
          </a:p>
          <a:p>
            <a:pPr lvl="1"/>
            <a:r>
              <a:rPr lang="es-ES" altLang="es-ES" dirty="0"/>
              <a:t>ROM</a:t>
            </a:r>
          </a:p>
          <a:p>
            <a:pPr lvl="2"/>
            <a:r>
              <a:rPr lang="es-ES" altLang="es-ES" dirty="0"/>
              <a:t>36Kpalabras</a:t>
            </a:r>
          </a:p>
        </p:txBody>
      </p:sp>
      <p:sp>
        <p:nvSpPr>
          <p:cNvPr id="33797" name="Rectangle 2"/>
          <p:cNvSpPr>
            <a:spLocks noGrp="1" noChangeArrowheads="1"/>
          </p:cNvSpPr>
          <p:nvPr>
            <p:ph type="title"/>
          </p:nvPr>
        </p:nvSpPr>
        <p:spPr>
          <a:xfrm>
            <a:off x="289364" y="196770"/>
            <a:ext cx="11293033" cy="961994"/>
          </a:xfrm>
        </p:spPr>
        <p:txBody>
          <a:bodyPr/>
          <a:lstStyle/>
          <a:p>
            <a:r>
              <a:rPr lang="es-ES" altLang="es-ES" dirty="0"/>
              <a:t>Breve historia</a:t>
            </a:r>
          </a:p>
        </p:txBody>
      </p:sp>
      <p:pic>
        <p:nvPicPr>
          <p:cNvPr id="1028" name="Picture 4">
            <a:extLst>
              <a:ext uri="{C183D7F6-B498-43B3-948B-1728B52AA6E4}">
                <adec:decorative xmlns:adec="http://schemas.microsoft.com/office/drawing/2017/decorative" val="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20819" y="102231"/>
            <a:ext cx="2649160" cy="248628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4941" y="2670464"/>
            <a:ext cx="5179378" cy="382031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upo 2"/>
          <p:cNvGrpSpPr/>
          <p:nvPr/>
        </p:nvGrpSpPr>
        <p:grpSpPr>
          <a:xfrm>
            <a:off x="9214742" y="213360"/>
            <a:ext cx="2653680" cy="6196147"/>
            <a:chOff x="2900964" y="3202308"/>
            <a:chExt cx="1305765" cy="3048863"/>
          </a:xfrm>
        </p:grpSpPr>
        <p:pic>
          <p:nvPicPr>
            <p:cNvPr id="1030" name="Picture 6">
              <a:extLst>
                <a:ext uri="{C183D7F6-B498-43B3-948B-1728B52AA6E4}">
                  <adec:decorative xmlns:adec="http://schemas.microsoft.com/office/drawing/2017/decorative" val="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01573" y="4630977"/>
              <a:ext cx="1305156" cy="162019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C183D7F6-B498-43B3-948B-1728B52AA6E4}">
                  <adec:decorative xmlns:adec="http://schemas.microsoft.com/office/drawing/2017/decorative" val="1"/>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29497"/>
            <a:stretch/>
          </p:blipFill>
          <p:spPr bwMode="auto">
            <a:xfrm>
              <a:off x="2900964" y="3202308"/>
              <a:ext cx="1303541" cy="42505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C183D7F6-B498-43B3-948B-1728B52AA6E4}">
                  <adec:decorative xmlns:adec="http://schemas.microsoft.com/office/drawing/2017/decorative" val="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573" y="3677865"/>
              <a:ext cx="1303541" cy="90760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91828952"/>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sz="quarter" idx="10"/>
          </p:nvPr>
        </p:nvSpPr>
        <p:spPr>
          <a:xfrm>
            <a:off x="289364" y="1481559"/>
            <a:ext cx="5806636" cy="4842124"/>
          </a:xfrm>
        </p:spPr>
        <p:txBody>
          <a:bodyPr/>
          <a:lstStyle/>
          <a:p>
            <a:r>
              <a:rPr lang="es-ES" altLang="es-ES" dirty="0"/>
              <a:t>1960:</a:t>
            </a:r>
            <a:br>
              <a:rPr lang="es-ES" altLang="es-ES" dirty="0"/>
            </a:br>
            <a:r>
              <a:rPr lang="es-ES" altLang="es-ES" dirty="0" err="1"/>
              <a:t>Apollo</a:t>
            </a:r>
            <a:r>
              <a:rPr lang="es-ES" altLang="es-ES" dirty="0"/>
              <a:t> </a:t>
            </a:r>
            <a:r>
              <a:rPr lang="es-ES" altLang="es-ES" dirty="0" err="1"/>
              <a:t>Guidance</a:t>
            </a:r>
            <a:r>
              <a:rPr lang="es-ES" altLang="es-ES" dirty="0"/>
              <a:t> </a:t>
            </a:r>
            <a:r>
              <a:rPr lang="es-ES" altLang="es-ES" dirty="0" err="1"/>
              <a:t>Computer</a:t>
            </a:r>
            <a:endParaRPr lang="es-ES" altLang="es-ES" dirty="0"/>
          </a:p>
          <a:p>
            <a:pPr lvl="1"/>
            <a:endParaRPr lang="es-ES" altLang="es-ES" dirty="0"/>
          </a:p>
          <a:p>
            <a:pPr lvl="1"/>
            <a:r>
              <a:rPr lang="es-ES" altLang="es-ES" dirty="0"/>
              <a:t>Margaret Hamilton</a:t>
            </a:r>
          </a:p>
          <a:p>
            <a:pPr lvl="2"/>
            <a:r>
              <a:rPr lang="es-ES" altLang="es-ES" dirty="0"/>
              <a:t>Directora de la división de </a:t>
            </a:r>
            <a:br>
              <a:rPr lang="es-ES" altLang="es-ES" dirty="0"/>
            </a:br>
            <a:r>
              <a:rPr lang="es-ES" altLang="es-ES" dirty="0"/>
              <a:t>Ingeniería de Software en MIT</a:t>
            </a:r>
          </a:p>
          <a:p>
            <a:pPr lvl="3"/>
            <a:r>
              <a:rPr lang="es-ES" altLang="es-ES" dirty="0"/>
              <a:t>1986 Augusta Ada </a:t>
            </a:r>
            <a:r>
              <a:rPr lang="es-ES" altLang="es-ES" dirty="0" err="1"/>
              <a:t>Lovelace</a:t>
            </a:r>
            <a:r>
              <a:rPr lang="es-ES" altLang="es-ES" dirty="0"/>
              <a:t> </a:t>
            </a:r>
            <a:r>
              <a:rPr lang="es-ES" altLang="es-ES" dirty="0" err="1"/>
              <a:t>Award</a:t>
            </a:r>
            <a:endParaRPr lang="es-ES" altLang="es-ES" dirty="0"/>
          </a:p>
          <a:p>
            <a:pPr lvl="3"/>
            <a:r>
              <a:rPr lang="es-ES" altLang="es-ES" dirty="0"/>
              <a:t>2003 NASA </a:t>
            </a:r>
            <a:r>
              <a:rPr lang="es-ES" altLang="es-ES" dirty="0" err="1"/>
              <a:t>Exceptional</a:t>
            </a:r>
            <a:r>
              <a:rPr lang="es-ES" altLang="es-ES" dirty="0"/>
              <a:t> </a:t>
            </a:r>
            <a:r>
              <a:rPr lang="es-ES" altLang="es-ES" dirty="0" err="1"/>
              <a:t>Space</a:t>
            </a:r>
            <a:r>
              <a:rPr lang="es-ES" altLang="es-ES" dirty="0"/>
              <a:t> </a:t>
            </a:r>
            <a:r>
              <a:rPr lang="es-ES" altLang="es-ES" dirty="0" err="1"/>
              <a:t>Act</a:t>
            </a:r>
            <a:r>
              <a:rPr lang="es-ES" altLang="es-ES" dirty="0"/>
              <a:t> </a:t>
            </a:r>
            <a:r>
              <a:rPr lang="es-ES" altLang="es-ES" dirty="0" err="1"/>
              <a:t>Award</a:t>
            </a:r>
            <a:endParaRPr lang="es-ES" altLang="es-ES" dirty="0"/>
          </a:p>
          <a:p>
            <a:pPr lvl="3"/>
            <a:r>
              <a:rPr lang="es-ES" altLang="es-ES" dirty="0"/>
              <a:t>2016 Medalla Presidencial de la Libertad</a:t>
            </a:r>
          </a:p>
        </p:txBody>
      </p:sp>
      <p:sp>
        <p:nvSpPr>
          <p:cNvPr id="33797" name="Rectangle 2"/>
          <p:cNvSpPr>
            <a:spLocks noGrp="1" noChangeArrowheads="1"/>
          </p:cNvSpPr>
          <p:nvPr>
            <p:ph type="title"/>
          </p:nvPr>
        </p:nvSpPr>
        <p:spPr>
          <a:xfrm>
            <a:off x="289364" y="196770"/>
            <a:ext cx="11293033" cy="961994"/>
          </a:xfrm>
        </p:spPr>
        <p:txBody>
          <a:bodyPr/>
          <a:lstStyle/>
          <a:p>
            <a:r>
              <a:rPr lang="es-ES" altLang="es-ES" dirty="0"/>
              <a:t>Breve historia</a:t>
            </a:r>
          </a:p>
        </p:txBody>
      </p:sp>
      <p:pic>
        <p:nvPicPr>
          <p:cNvPr id="1042" name="Picture 18">
            <a:extLs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8521" y="191440"/>
            <a:ext cx="4875982" cy="619404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B004E291-BE69-4CC0-BAF9-766ABB523BE0}"/>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66101" y="3288463"/>
            <a:ext cx="2332561" cy="294037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C183D7F6-B498-43B3-948B-1728B52AA6E4}">
                <adec:decorative xmlns:adec="http://schemas.microsoft.com/office/drawing/2017/decorative" val="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14185" y="519315"/>
            <a:ext cx="3184477" cy="247195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925" y="4033383"/>
            <a:ext cx="929559" cy="2203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4204676"/>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a:extLs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8560" y="297177"/>
            <a:ext cx="4571998" cy="1920240"/>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contenido 4"/>
          <p:cNvSpPr>
            <a:spLocks noGrp="1"/>
          </p:cNvSpPr>
          <p:nvPr>
            <p:ph sz="quarter" idx="10"/>
          </p:nvPr>
        </p:nvSpPr>
        <p:spPr>
          <a:xfrm>
            <a:off x="289364" y="1481559"/>
            <a:ext cx="5806636" cy="4842124"/>
          </a:xfrm>
        </p:spPr>
        <p:txBody>
          <a:bodyPr/>
          <a:lstStyle/>
          <a:p>
            <a:r>
              <a:rPr lang="es-ES" altLang="es-ES" dirty="0"/>
              <a:t>1960:</a:t>
            </a:r>
            <a:br>
              <a:rPr lang="es-ES" altLang="es-ES" dirty="0"/>
            </a:br>
            <a:r>
              <a:rPr lang="es-ES" altLang="es-ES" dirty="0" err="1"/>
              <a:t>Apollo</a:t>
            </a:r>
            <a:r>
              <a:rPr lang="es-ES" altLang="es-ES" dirty="0"/>
              <a:t> </a:t>
            </a:r>
            <a:r>
              <a:rPr lang="es-ES" altLang="es-ES" dirty="0" err="1"/>
              <a:t>Guidance</a:t>
            </a:r>
            <a:r>
              <a:rPr lang="es-ES" altLang="es-ES" dirty="0"/>
              <a:t> </a:t>
            </a:r>
            <a:r>
              <a:rPr lang="es-ES" altLang="es-ES" dirty="0" err="1"/>
              <a:t>Computer</a:t>
            </a:r>
            <a:endParaRPr lang="es-ES" altLang="es-ES" dirty="0"/>
          </a:p>
          <a:p>
            <a:pPr lvl="1"/>
            <a:endParaRPr lang="es-ES" altLang="es-ES" dirty="0"/>
          </a:p>
          <a:p>
            <a:pPr lvl="1"/>
            <a:r>
              <a:rPr lang="es-ES" altLang="es-ES" dirty="0"/>
              <a:t>Katherine Johnson</a:t>
            </a:r>
          </a:p>
          <a:p>
            <a:pPr lvl="2"/>
            <a:r>
              <a:rPr lang="es-ES" altLang="es-ES" dirty="0"/>
              <a:t>La calculadora humana</a:t>
            </a:r>
          </a:p>
        </p:txBody>
      </p:sp>
      <p:sp>
        <p:nvSpPr>
          <p:cNvPr id="33797" name="Rectangle 2"/>
          <p:cNvSpPr>
            <a:spLocks noGrp="1" noChangeArrowheads="1"/>
          </p:cNvSpPr>
          <p:nvPr>
            <p:ph type="title"/>
          </p:nvPr>
        </p:nvSpPr>
        <p:spPr>
          <a:xfrm>
            <a:off x="289364" y="196770"/>
            <a:ext cx="11293033" cy="961994"/>
          </a:xfrm>
        </p:spPr>
        <p:txBody>
          <a:bodyPr/>
          <a:lstStyle/>
          <a:p>
            <a:r>
              <a:rPr lang="es-ES" altLang="es-ES" dirty="0"/>
              <a:t>Breve historia</a:t>
            </a:r>
          </a:p>
        </p:txBody>
      </p:sp>
      <p:pic>
        <p:nvPicPr>
          <p:cNvPr id="1030" name="Picture 6">
            <a:extLs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00" y="2317745"/>
            <a:ext cx="7429500" cy="418270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
            <a:hlinkClick r:id="rId4"/>
            <a:extLst>
              <a:ext uri="{C183D7F6-B498-43B3-948B-1728B52AA6E4}">
                <adec:decorative xmlns:adec="http://schemas.microsoft.com/office/drawing/2017/decorative" val="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l="16505" t="24895" r="15289" b="23726"/>
          <a:stretch>
            <a:fillRect/>
          </a:stretch>
        </p:blipFill>
        <p:spPr bwMode="auto">
          <a:xfrm>
            <a:off x="6654077" y="486525"/>
            <a:ext cx="1028521" cy="481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Picture 6">
            <a:extLst>
              <a:ext uri="{FF2B5EF4-FFF2-40B4-BE49-F238E27FC236}">
                <a16:creationId xmlns:a16="http://schemas.microsoft.com/office/drawing/2014/main" id="{311827C0-391F-4AEB-9043-C6E62B65370D}"/>
              </a:ext>
              <a:ext uri="{C183D7F6-B498-43B3-948B-1728B52AA6E4}">
                <adec:decorative xmlns:adec="http://schemas.microsoft.com/office/drawing/2017/decorative" val="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66360" y="4046220"/>
            <a:ext cx="1625300" cy="24379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48C85FF-593E-4AAC-A244-A0D687A5287B}"/>
              </a:ext>
              <a:ext uri="{C183D7F6-B498-43B3-948B-1728B52AA6E4}">
                <adec:decorative xmlns:adec="http://schemas.microsoft.com/office/drawing/2017/decorative" val="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0888" r="30888"/>
          <a:stretch/>
        </p:blipFill>
        <p:spPr bwMode="auto">
          <a:xfrm rot="21210657">
            <a:off x="1095545" y="4235292"/>
            <a:ext cx="1411806" cy="2103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957443"/>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p:cNvSpPr>
            <a:spLocks noGrp="1" noChangeArrowheads="1"/>
          </p:cNvSpPr>
          <p:nvPr>
            <p:ph type="body" sz="quarter" idx="11"/>
          </p:nvPr>
        </p:nvSpPr>
        <p:spPr>
          <a:xfrm>
            <a:off x="289365" y="783783"/>
            <a:ext cx="11293036" cy="571500"/>
          </a:xfrm>
        </p:spPr>
        <p:txBody>
          <a:bodyPr/>
          <a:lstStyle/>
          <a:p>
            <a:r>
              <a:rPr lang="es-ES" altLang="es-ES" dirty="0"/>
              <a:t>Generaciones</a:t>
            </a:r>
          </a:p>
        </p:txBody>
      </p:sp>
      <p:sp>
        <p:nvSpPr>
          <p:cNvPr id="33797" name="Rectangle 2"/>
          <p:cNvSpPr>
            <a:spLocks noGrp="1" noChangeArrowheads="1"/>
          </p:cNvSpPr>
          <p:nvPr>
            <p:ph type="title"/>
          </p:nvPr>
        </p:nvSpPr>
        <p:spPr>
          <a:xfrm>
            <a:off x="289364" y="196770"/>
            <a:ext cx="11293033" cy="961994"/>
          </a:xfrm>
        </p:spPr>
        <p:txBody>
          <a:bodyPr/>
          <a:lstStyle/>
          <a:p>
            <a:r>
              <a:rPr lang="es-ES" altLang="es-ES" dirty="0"/>
              <a:t>Breve historia</a:t>
            </a:r>
          </a:p>
        </p:txBody>
      </p:sp>
      <p:pic>
        <p:nvPicPr>
          <p:cNvPr id="6" name="Picture 7">
            <a:extLst>
              <a:ext uri="{C183D7F6-B498-43B3-948B-1728B52AA6E4}">
                <adec:decorative xmlns:adec="http://schemas.microsoft.com/office/drawing/2017/decorative" val="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819"/>
          <a:stretch/>
        </p:blipFill>
        <p:spPr bwMode="auto">
          <a:xfrm>
            <a:off x="3939540" y="219710"/>
            <a:ext cx="8077835" cy="6165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2550674"/>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49B68A8E-5A75-49AF-9C1E-6BA02B5934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254"/>
          <a:stretch/>
        </p:blipFill>
        <p:spPr bwMode="auto">
          <a:xfrm>
            <a:off x="4558518" y="1033084"/>
            <a:ext cx="7565537" cy="5434897"/>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contenido 4"/>
          <p:cNvSpPr>
            <a:spLocks noGrp="1"/>
          </p:cNvSpPr>
          <p:nvPr>
            <p:ph sz="quarter" idx="10"/>
          </p:nvPr>
        </p:nvSpPr>
        <p:spPr>
          <a:xfrm>
            <a:off x="289364" y="1481559"/>
            <a:ext cx="5806636" cy="4842124"/>
          </a:xfrm>
        </p:spPr>
        <p:txBody>
          <a:bodyPr/>
          <a:lstStyle/>
          <a:p>
            <a:r>
              <a:rPr lang="es-ES" altLang="es-ES" dirty="0"/>
              <a:t>Gordon Moore</a:t>
            </a:r>
          </a:p>
          <a:p>
            <a:pPr lvl="1"/>
            <a:r>
              <a:rPr lang="es-ES" altLang="es-ES" dirty="0"/>
              <a:t>Cofundador </a:t>
            </a:r>
            <a:br>
              <a:rPr lang="es-ES" altLang="es-ES" dirty="0"/>
            </a:br>
            <a:r>
              <a:rPr lang="es-ES" altLang="es-ES" dirty="0"/>
              <a:t>de Intel</a:t>
            </a:r>
          </a:p>
          <a:p>
            <a:pPr lvl="1"/>
            <a:endParaRPr lang="es-ES" altLang="es-ES" dirty="0"/>
          </a:p>
          <a:p>
            <a:pPr lvl="1"/>
            <a:r>
              <a:rPr lang="es-ES" altLang="es-ES" dirty="0"/>
              <a:t>El número de </a:t>
            </a:r>
            <a:br>
              <a:rPr lang="es-ES" altLang="es-ES" dirty="0"/>
            </a:br>
            <a:r>
              <a:rPr lang="es-ES" altLang="es-ES" dirty="0"/>
              <a:t>transistores </a:t>
            </a:r>
            <a:br>
              <a:rPr lang="es-ES" altLang="es-ES" dirty="0"/>
            </a:br>
            <a:r>
              <a:rPr lang="es-ES" altLang="es-ES" dirty="0"/>
              <a:t>integrables </a:t>
            </a:r>
            <a:br>
              <a:rPr lang="es-ES" altLang="es-ES" dirty="0"/>
            </a:br>
            <a:r>
              <a:rPr lang="es-ES" altLang="es-ES" dirty="0"/>
              <a:t>en un chip se </a:t>
            </a:r>
            <a:br>
              <a:rPr lang="es-ES" altLang="es-ES" dirty="0"/>
            </a:br>
            <a:r>
              <a:rPr lang="es-ES" altLang="es-ES" dirty="0"/>
              <a:t>duplica </a:t>
            </a:r>
          </a:p>
          <a:p>
            <a:pPr lvl="2"/>
            <a:r>
              <a:rPr lang="es-ES" altLang="es-ES" dirty="0"/>
              <a:t>cada año (1965)</a:t>
            </a:r>
          </a:p>
          <a:p>
            <a:pPr lvl="2"/>
            <a:r>
              <a:rPr lang="es-ES" altLang="es-ES" dirty="0"/>
              <a:t>cada 2 años” (1975)</a:t>
            </a:r>
          </a:p>
          <a:p>
            <a:endParaRPr lang="es-ES" altLang="es-ES" dirty="0"/>
          </a:p>
        </p:txBody>
      </p:sp>
      <p:sp>
        <p:nvSpPr>
          <p:cNvPr id="33795" name="Rectangle 3"/>
          <p:cNvSpPr>
            <a:spLocks noGrp="1" noChangeArrowheads="1"/>
          </p:cNvSpPr>
          <p:nvPr>
            <p:ph type="body" sz="quarter" idx="11"/>
          </p:nvPr>
        </p:nvSpPr>
        <p:spPr>
          <a:xfrm>
            <a:off x="289365" y="783783"/>
            <a:ext cx="11293036" cy="571500"/>
          </a:xfrm>
        </p:spPr>
        <p:txBody>
          <a:bodyPr/>
          <a:lstStyle/>
          <a:p>
            <a:r>
              <a:rPr lang="es-ES" altLang="es-ES" dirty="0"/>
              <a:t>La ley de Moore</a:t>
            </a:r>
          </a:p>
        </p:txBody>
      </p:sp>
      <p:sp>
        <p:nvSpPr>
          <p:cNvPr id="33797" name="Rectangle 2"/>
          <p:cNvSpPr>
            <a:spLocks noGrp="1" noChangeArrowheads="1"/>
          </p:cNvSpPr>
          <p:nvPr>
            <p:ph type="title"/>
          </p:nvPr>
        </p:nvSpPr>
        <p:spPr>
          <a:xfrm>
            <a:off x="289364" y="196770"/>
            <a:ext cx="11293033" cy="961994"/>
          </a:xfrm>
        </p:spPr>
        <p:txBody>
          <a:bodyPr/>
          <a:lstStyle/>
          <a:p>
            <a:r>
              <a:rPr lang="es-ES" altLang="es-ES" dirty="0"/>
              <a:t>Concepto de computador</a:t>
            </a:r>
          </a:p>
        </p:txBody>
      </p:sp>
      <p:pic>
        <p:nvPicPr>
          <p:cNvPr id="7" name="Picture 6">
            <a:extLst>
              <a:ext uri="{C183D7F6-B498-43B3-948B-1728B52AA6E4}">
                <adec:decorative xmlns:adec="http://schemas.microsoft.com/office/drawing/2017/decorative" val="1"/>
              </a:ext>
            </a:extLst>
          </p:cNvPr>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16009" y="4445793"/>
            <a:ext cx="611188"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C183D7F6-B498-43B3-948B-1728B52AA6E4}">
                <adec:decorative xmlns:adec="http://schemas.microsoft.com/office/drawing/2017/decorative" val="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140229">
            <a:off x="10144435" y="3811431"/>
            <a:ext cx="1358376" cy="67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a:extLs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0895" y="1560393"/>
            <a:ext cx="1345442" cy="1479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26246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p:cNvSpPr>
            <a:spLocks noGrp="1" noChangeArrowheads="1"/>
          </p:cNvSpPr>
          <p:nvPr>
            <p:ph type="body" sz="quarter" idx="11"/>
          </p:nvPr>
        </p:nvSpPr>
        <p:spPr>
          <a:xfrm>
            <a:off x="289365" y="783783"/>
            <a:ext cx="11293036" cy="571500"/>
          </a:xfrm>
        </p:spPr>
        <p:txBody>
          <a:bodyPr/>
          <a:lstStyle/>
          <a:p>
            <a:r>
              <a:rPr lang="es-ES" altLang="es-ES" dirty="0"/>
              <a:t>La ley de Moore</a:t>
            </a:r>
          </a:p>
        </p:txBody>
      </p:sp>
      <p:sp>
        <p:nvSpPr>
          <p:cNvPr id="33797" name="Rectangle 2"/>
          <p:cNvSpPr>
            <a:spLocks noGrp="1" noChangeArrowheads="1"/>
          </p:cNvSpPr>
          <p:nvPr>
            <p:ph type="title"/>
          </p:nvPr>
        </p:nvSpPr>
        <p:spPr>
          <a:xfrm>
            <a:off x="289364" y="196770"/>
            <a:ext cx="11293033" cy="961994"/>
          </a:xfrm>
        </p:spPr>
        <p:txBody>
          <a:bodyPr/>
          <a:lstStyle/>
          <a:p>
            <a:r>
              <a:rPr lang="es-ES" altLang="es-ES" dirty="0"/>
              <a:t>Concepto de computador</a:t>
            </a:r>
          </a:p>
        </p:txBody>
      </p:sp>
      <p:pic>
        <p:nvPicPr>
          <p:cNvPr id="3" name="Imagen 2">
            <a:extLst>
              <a:ext uri="{FF2B5EF4-FFF2-40B4-BE49-F238E27FC236}">
                <a16:creationId xmlns:a16="http://schemas.microsoft.com/office/drawing/2014/main" id="{0C137A97-D39B-908C-9067-B504A33D7FF1}"/>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3756660" y="1046606"/>
            <a:ext cx="8242749" cy="5349718"/>
          </a:xfrm>
          <a:prstGeom prst="rect">
            <a:avLst/>
          </a:prstGeom>
        </p:spPr>
      </p:pic>
    </p:spTree>
    <p:extLst>
      <p:ext uri="{BB962C8B-B14F-4D97-AF65-F5344CB8AC3E}">
        <p14:creationId xmlns:p14="http://schemas.microsoft.com/office/powerpoint/2010/main" val="2284797827"/>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p:cNvSpPr>
            <a:spLocks noGrp="1" noChangeArrowheads="1"/>
          </p:cNvSpPr>
          <p:nvPr>
            <p:ph type="body" sz="quarter" idx="11"/>
          </p:nvPr>
        </p:nvSpPr>
        <p:spPr>
          <a:xfrm>
            <a:off x="289365" y="783783"/>
            <a:ext cx="11293036" cy="571500"/>
          </a:xfrm>
        </p:spPr>
        <p:txBody>
          <a:bodyPr/>
          <a:lstStyle/>
          <a:p>
            <a:r>
              <a:rPr lang="es-ES" altLang="es-ES" dirty="0"/>
              <a:t>La ley de Moore</a:t>
            </a:r>
          </a:p>
        </p:txBody>
      </p:sp>
      <p:sp>
        <p:nvSpPr>
          <p:cNvPr id="33797" name="Rectangle 2"/>
          <p:cNvSpPr>
            <a:spLocks noGrp="1" noChangeArrowheads="1"/>
          </p:cNvSpPr>
          <p:nvPr>
            <p:ph type="title"/>
          </p:nvPr>
        </p:nvSpPr>
        <p:spPr>
          <a:xfrm>
            <a:off x="289364" y="196770"/>
            <a:ext cx="11293033" cy="961994"/>
          </a:xfrm>
        </p:spPr>
        <p:txBody>
          <a:bodyPr/>
          <a:lstStyle/>
          <a:p>
            <a:r>
              <a:rPr lang="es-ES" altLang="es-ES" dirty="0"/>
              <a:t>Concepto de computador</a:t>
            </a:r>
          </a:p>
        </p:txBody>
      </p:sp>
      <p:pic>
        <p:nvPicPr>
          <p:cNvPr id="2" name="Imagen 1">
            <a:extLst>
              <a:ext uri="{FF2B5EF4-FFF2-40B4-BE49-F238E27FC236}">
                <a16:creationId xmlns:a16="http://schemas.microsoft.com/office/drawing/2014/main" id="{8B74547B-5913-1692-260F-6D9784BEAB5E}"/>
              </a:ext>
            </a:extLst>
          </p:cNvPr>
          <p:cNvPicPr>
            <a:picLocks noChangeAspect="1"/>
          </p:cNvPicPr>
          <p:nvPr/>
        </p:nvPicPr>
        <p:blipFill>
          <a:blip r:embed="rId2"/>
          <a:stretch>
            <a:fillRect/>
          </a:stretch>
        </p:blipFill>
        <p:spPr>
          <a:xfrm>
            <a:off x="4007300" y="1158875"/>
            <a:ext cx="7895775" cy="5158878"/>
          </a:xfrm>
          <a:prstGeom prst="rect">
            <a:avLst/>
          </a:prstGeom>
        </p:spPr>
      </p:pic>
    </p:spTree>
    <p:extLst>
      <p:ext uri="{BB962C8B-B14F-4D97-AF65-F5344CB8AC3E}">
        <p14:creationId xmlns:p14="http://schemas.microsoft.com/office/powerpoint/2010/main" val="247034507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C183D7F6-B498-43B3-948B-1728B52AA6E4}">
                <adec:decorative xmlns:adec="http://schemas.microsoft.com/office/drawing/2017/decorative" val="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84925" y="2154871"/>
            <a:ext cx="5807075" cy="4337384"/>
          </a:xfrm>
          <a:prstGeom prst="rect">
            <a:avLst/>
          </a:prstGeom>
          <a:noFill/>
          <a:extLst>
            <a:ext uri="{909E8E84-426E-40DD-AFC4-6F175D3DCCD1}">
              <a14:hiddenFill xmlns:a14="http://schemas.microsoft.com/office/drawing/2010/main">
                <a:solidFill>
                  <a:srgbClr val="FFFFFF"/>
                </a:solidFill>
              </a14:hiddenFill>
            </a:ext>
          </a:extLst>
        </p:spPr>
      </p:pic>
      <p:sp>
        <p:nvSpPr>
          <p:cNvPr id="33797" name="Rectangle 2"/>
          <p:cNvSpPr>
            <a:spLocks noGrp="1" noChangeArrowheads="1"/>
          </p:cNvSpPr>
          <p:nvPr>
            <p:ph type="title"/>
          </p:nvPr>
        </p:nvSpPr>
        <p:spPr>
          <a:xfrm>
            <a:off x="289364" y="196770"/>
            <a:ext cx="11293033" cy="961994"/>
          </a:xfrm>
        </p:spPr>
        <p:txBody>
          <a:bodyPr/>
          <a:lstStyle/>
          <a:p>
            <a:r>
              <a:rPr lang="es-ES" altLang="es-ES" dirty="0"/>
              <a:t>Breve historia</a:t>
            </a:r>
          </a:p>
        </p:txBody>
      </p:sp>
      <p:sp>
        <p:nvSpPr>
          <p:cNvPr id="5" name="Marcador de contenido 4"/>
          <p:cNvSpPr>
            <a:spLocks noGrp="1"/>
          </p:cNvSpPr>
          <p:nvPr>
            <p:ph sz="quarter" idx="10"/>
          </p:nvPr>
        </p:nvSpPr>
        <p:spPr>
          <a:xfrm>
            <a:off x="289364" y="1158763"/>
            <a:ext cx="5806636" cy="5164920"/>
          </a:xfrm>
        </p:spPr>
        <p:txBody>
          <a:bodyPr/>
          <a:lstStyle/>
          <a:p>
            <a:r>
              <a:rPr lang="es-ES" altLang="es-ES" dirty="0"/>
              <a:t>1824-1833: </a:t>
            </a:r>
            <a:br>
              <a:rPr lang="es-ES" altLang="es-ES" dirty="0"/>
            </a:br>
            <a:r>
              <a:rPr lang="es-ES" altLang="es-ES" dirty="0"/>
              <a:t>Máquina diferencial  </a:t>
            </a:r>
            <a:br>
              <a:rPr lang="es-ES" altLang="es-ES" dirty="0"/>
            </a:br>
            <a:r>
              <a:rPr lang="es-ES" altLang="es-ES" dirty="0"/>
              <a:t>(Charles Babbage)</a:t>
            </a:r>
          </a:p>
          <a:p>
            <a:pPr lvl="1"/>
            <a:endParaRPr lang="es-ES" altLang="es-ES" dirty="0"/>
          </a:p>
          <a:p>
            <a:pPr lvl="1"/>
            <a:r>
              <a:rPr lang="es-ES" altLang="es-ES" dirty="0"/>
              <a:t>Babbage no pudo terminarla</a:t>
            </a:r>
          </a:p>
          <a:p>
            <a:pPr lvl="2"/>
            <a:r>
              <a:rPr lang="es-ES" altLang="es-ES" dirty="0"/>
              <a:t>Al no disponer de métodos de </a:t>
            </a:r>
            <a:br>
              <a:rPr lang="es-ES" altLang="es-ES" dirty="0"/>
            </a:br>
            <a:r>
              <a:rPr lang="es-ES" altLang="es-ES" dirty="0"/>
              <a:t>fabricación precisos en su época</a:t>
            </a:r>
          </a:p>
          <a:p>
            <a:pPr lvl="1"/>
            <a:endParaRPr lang="es-ES" altLang="es-ES" dirty="0"/>
          </a:p>
          <a:p>
            <a:pPr lvl="1"/>
            <a:r>
              <a:rPr lang="es-ES" altLang="es-ES" dirty="0"/>
              <a:t>Hoy en día es cosa de niños</a:t>
            </a:r>
          </a:p>
        </p:txBody>
      </p:sp>
      <p:pic>
        <p:nvPicPr>
          <p:cNvPr id="7" name="Picture 7">
            <a:hlinkClick r:id="rId3"/>
            <a:extLst>
              <a:ext uri="{C183D7F6-B498-43B3-948B-1728B52AA6E4}">
                <adec:decorative xmlns:adec="http://schemas.microsoft.com/office/drawing/2017/decorative" val="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16505" t="24895" r="15289" b="23726"/>
          <a:stretch>
            <a:fillRect/>
          </a:stretch>
        </p:blipFill>
        <p:spPr bwMode="auto">
          <a:xfrm>
            <a:off x="5292815" y="5947557"/>
            <a:ext cx="1028521" cy="481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a:extLs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1603" y="1"/>
            <a:ext cx="2965880" cy="2224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37032"/>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2"/>
          <p:cNvSpPr>
            <a:spLocks noGrp="1" noChangeArrowheads="1"/>
          </p:cNvSpPr>
          <p:nvPr>
            <p:ph type="title"/>
          </p:nvPr>
        </p:nvSpPr>
        <p:spPr>
          <a:xfrm>
            <a:off x="289364" y="196770"/>
            <a:ext cx="11293033" cy="961994"/>
          </a:xfrm>
        </p:spPr>
        <p:txBody>
          <a:bodyPr/>
          <a:lstStyle/>
          <a:p>
            <a:r>
              <a:rPr lang="es-ES" altLang="es-ES" dirty="0"/>
              <a:t>La ley de Moore</a:t>
            </a:r>
          </a:p>
        </p:txBody>
      </p:sp>
      <p:grpSp>
        <p:nvGrpSpPr>
          <p:cNvPr id="4" name="Grupo 3">
            <a:extLst>
              <a:ext uri="{FF2B5EF4-FFF2-40B4-BE49-F238E27FC236}">
                <a16:creationId xmlns:a16="http://schemas.microsoft.com/office/drawing/2014/main" id="{0D115AFC-4E85-A581-85F0-9A902D238524}"/>
              </a:ext>
              <a:ext uri="{C183D7F6-B498-43B3-948B-1728B52AA6E4}">
                <adec:decorative xmlns:adec="http://schemas.microsoft.com/office/drawing/2017/decorative" val="1"/>
              </a:ext>
            </a:extLst>
          </p:cNvPr>
          <p:cNvGrpSpPr/>
          <p:nvPr/>
        </p:nvGrpSpPr>
        <p:grpSpPr>
          <a:xfrm>
            <a:off x="960121" y="1044105"/>
            <a:ext cx="11003280" cy="5442421"/>
            <a:chOff x="1524001" y="1963739"/>
            <a:chExt cx="9143999" cy="4522787"/>
          </a:xfrm>
        </p:grpSpPr>
        <p:pic>
          <p:nvPicPr>
            <p:cNvPr id="6" name="Picture 7">
              <a:extLs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1963739"/>
              <a:ext cx="6143625" cy="452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0500" y="1985964"/>
              <a:ext cx="28575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1938" y="4271964"/>
              <a:ext cx="2786062" cy="205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284189890"/>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sz="quarter" idx="10"/>
          </p:nvPr>
        </p:nvSpPr>
        <p:spPr>
          <a:xfrm>
            <a:off x="289364" y="1481559"/>
            <a:ext cx="5806636" cy="4842124"/>
          </a:xfrm>
        </p:spPr>
        <p:txBody>
          <a:bodyPr/>
          <a:lstStyle/>
          <a:p>
            <a:r>
              <a:rPr lang="es-ES" altLang="es-ES" dirty="0"/>
              <a:t>PlayStation 3</a:t>
            </a:r>
          </a:p>
          <a:p>
            <a:pPr lvl="1"/>
            <a:r>
              <a:rPr lang="es-ES" altLang="es-ES" dirty="0" err="1"/>
              <a:t>Cell</a:t>
            </a:r>
            <a:r>
              <a:rPr lang="es-ES" altLang="es-ES" dirty="0"/>
              <a:t> </a:t>
            </a:r>
            <a:r>
              <a:rPr lang="es-ES" altLang="es-ES" dirty="0" err="1"/>
              <a:t>Processor</a:t>
            </a:r>
            <a:endParaRPr lang="es-ES" altLang="es-ES" dirty="0"/>
          </a:p>
        </p:txBody>
      </p:sp>
      <p:sp>
        <p:nvSpPr>
          <p:cNvPr id="2" name="Marcador de texto 1"/>
          <p:cNvSpPr>
            <a:spLocks noGrp="1"/>
          </p:cNvSpPr>
          <p:nvPr>
            <p:ph type="body" sz="quarter" idx="11"/>
          </p:nvPr>
        </p:nvSpPr>
        <p:spPr>
          <a:xfrm>
            <a:off x="289365" y="783783"/>
            <a:ext cx="11293036" cy="571500"/>
          </a:xfrm>
        </p:spPr>
        <p:txBody>
          <a:bodyPr/>
          <a:lstStyle/>
          <a:p>
            <a:r>
              <a:rPr lang="es-ES" dirty="0"/>
              <a:t>Ejemplo</a:t>
            </a:r>
          </a:p>
        </p:txBody>
      </p:sp>
      <p:sp>
        <p:nvSpPr>
          <p:cNvPr id="33797" name="Rectangle 2"/>
          <p:cNvSpPr>
            <a:spLocks noGrp="1" noChangeArrowheads="1"/>
          </p:cNvSpPr>
          <p:nvPr>
            <p:ph type="title"/>
          </p:nvPr>
        </p:nvSpPr>
        <p:spPr>
          <a:xfrm>
            <a:off x="289364" y="196770"/>
            <a:ext cx="11293033" cy="961994"/>
          </a:xfrm>
        </p:spPr>
        <p:txBody>
          <a:bodyPr/>
          <a:lstStyle/>
          <a:p>
            <a:r>
              <a:rPr lang="es-ES" altLang="es-ES" dirty="0"/>
              <a:t>La ley de Moore</a:t>
            </a:r>
          </a:p>
        </p:txBody>
      </p:sp>
      <p:pic>
        <p:nvPicPr>
          <p:cNvPr id="6" name="Picture 8" descr="http://tigerfenix.files.wordpress.com/2007/05/chip_cell_ps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0" y="3246439"/>
            <a:ext cx="4000500" cy="247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a:extLs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266"/>
          <a:stretch/>
        </p:blipFill>
        <p:spPr bwMode="auto">
          <a:xfrm>
            <a:off x="6980434" y="350520"/>
            <a:ext cx="4605015" cy="6098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a:extLs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846" y="2537692"/>
            <a:ext cx="5204816" cy="3785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a:extLst>
              <a:ext uri="{C183D7F6-B498-43B3-948B-1728B52AA6E4}">
                <adec:decorative xmlns:adec="http://schemas.microsoft.com/office/drawing/2017/decorative" val="1"/>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54632" y="487914"/>
            <a:ext cx="2911236" cy="2230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89803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sz="quarter" idx="10"/>
          </p:nvPr>
        </p:nvSpPr>
        <p:spPr>
          <a:xfrm>
            <a:off x="289364" y="1481559"/>
            <a:ext cx="5806636" cy="4842124"/>
          </a:xfrm>
        </p:spPr>
        <p:txBody>
          <a:bodyPr/>
          <a:lstStyle/>
          <a:p>
            <a:r>
              <a:rPr lang="es-ES" altLang="es-ES" dirty="0"/>
              <a:t>El procesador</a:t>
            </a:r>
            <a:br>
              <a:rPr lang="es-ES" altLang="es-ES" dirty="0"/>
            </a:br>
            <a:r>
              <a:rPr lang="es-ES" altLang="es-ES" dirty="0"/>
              <a:t>(por fuera)</a:t>
            </a:r>
          </a:p>
        </p:txBody>
      </p:sp>
      <p:sp>
        <p:nvSpPr>
          <p:cNvPr id="33797" name="Rectangle 2"/>
          <p:cNvSpPr>
            <a:spLocks noGrp="1" noChangeArrowheads="1"/>
          </p:cNvSpPr>
          <p:nvPr>
            <p:ph type="title"/>
          </p:nvPr>
        </p:nvSpPr>
        <p:spPr>
          <a:xfrm>
            <a:off x="289364" y="196770"/>
            <a:ext cx="11293033" cy="961994"/>
          </a:xfrm>
        </p:spPr>
        <p:txBody>
          <a:bodyPr/>
          <a:lstStyle/>
          <a:p>
            <a:r>
              <a:rPr lang="es-ES" altLang="es-ES" dirty="0"/>
              <a:t>Fabricación de microchips</a:t>
            </a:r>
          </a:p>
        </p:txBody>
      </p:sp>
      <p:grpSp>
        <p:nvGrpSpPr>
          <p:cNvPr id="6" name="Grupo 5">
            <a:extLst>
              <a:ext uri="{FF2B5EF4-FFF2-40B4-BE49-F238E27FC236}">
                <a16:creationId xmlns:a16="http://schemas.microsoft.com/office/drawing/2014/main" id="{499CC27E-EFDD-E4BC-B890-EC2B95B8E8F6}"/>
              </a:ext>
            </a:extLst>
          </p:cNvPr>
          <p:cNvGrpSpPr/>
          <p:nvPr/>
        </p:nvGrpSpPr>
        <p:grpSpPr>
          <a:xfrm>
            <a:off x="2713602" y="1520583"/>
            <a:ext cx="9189473" cy="4802429"/>
            <a:chOff x="3033904" y="2347914"/>
            <a:chExt cx="7238810" cy="3783011"/>
          </a:xfrm>
        </p:grpSpPr>
        <p:pic>
          <p:nvPicPr>
            <p:cNvPr id="10" name="Picture 4">
              <a:extLs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7751" y="2347914"/>
              <a:ext cx="1673225" cy="167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
              <a:extLs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2365" y="2465389"/>
              <a:ext cx="3286125"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6">
              <a:extLs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3904" y="4392613"/>
              <a:ext cx="3475037" cy="173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7">
              <a:extLs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6601" y="4160839"/>
              <a:ext cx="3186113" cy="188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42115846"/>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2">
            <a:extLst>
              <a:ext uri="{C183D7F6-B498-43B3-948B-1728B52AA6E4}">
                <adec:decorative xmlns:adec="http://schemas.microsoft.com/office/drawing/2017/decorative" val="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614"/>
          <a:stretch/>
        </p:blipFill>
        <p:spPr bwMode="auto">
          <a:xfrm>
            <a:off x="3192462" y="938273"/>
            <a:ext cx="8526780" cy="556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Marcador de contenido 4"/>
          <p:cNvSpPr>
            <a:spLocks noGrp="1"/>
          </p:cNvSpPr>
          <p:nvPr>
            <p:ph sz="quarter" idx="10"/>
          </p:nvPr>
        </p:nvSpPr>
        <p:spPr>
          <a:xfrm>
            <a:off x="289364" y="1481559"/>
            <a:ext cx="5806636" cy="4842124"/>
          </a:xfrm>
        </p:spPr>
        <p:txBody>
          <a:bodyPr/>
          <a:lstStyle/>
          <a:p>
            <a:r>
              <a:rPr lang="es-ES" altLang="es-ES" dirty="0"/>
              <a:t>El procesador</a:t>
            </a:r>
            <a:br>
              <a:rPr lang="es-ES" altLang="es-ES" dirty="0"/>
            </a:br>
            <a:r>
              <a:rPr lang="es-ES" altLang="es-ES" dirty="0"/>
              <a:t>(por fuera)</a:t>
            </a:r>
          </a:p>
        </p:txBody>
      </p:sp>
      <p:sp>
        <p:nvSpPr>
          <p:cNvPr id="33797" name="Rectangle 2"/>
          <p:cNvSpPr>
            <a:spLocks noGrp="1" noChangeArrowheads="1"/>
          </p:cNvSpPr>
          <p:nvPr>
            <p:ph type="title"/>
          </p:nvPr>
        </p:nvSpPr>
        <p:spPr>
          <a:xfrm>
            <a:off x="289364" y="196770"/>
            <a:ext cx="11293033" cy="961994"/>
          </a:xfrm>
        </p:spPr>
        <p:txBody>
          <a:bodyPr/>
          <a:lstStyle/>
          <a:p>
            <a:r>
              <a:rPr lang="es-ES" altLang="es-ES" dirty="0"/>
              <a:t>Fabricación de microchips</a:t>
            </a:r>
          </a:p>
        </p:txBody>
      </p:sp>
    </p:spTree>
    <p:extLst>
      <p:ext uri="{BB962C8B-B14F-4D97-AF65-F5344CB8AC3E}">
        <p14:creationId xmlns:p14="http://schemas.microsoft.com/office/powerpoint/2010/main" val="3474884688"/>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sz="quarter" idx="10"/>
          </p:nvPr>
        </p:nvSpPr>
        <p:spPr>
          <a:xfrm>
            <a:off x="289364" y="1481559"/>
            <a:ext cx="5806636" cy="4842124"/>
          </a:xfrm>
        </p:spPr>
        <p:txBody>
          <a:bodyPr/>
          <a:lstStyle/>
          <a:p>
            <a:r>
              <a:rPr lang="es-ES" altLang="es-ES" dirty="0"/>
              <a:t>El procesador</a:t>
            </a:r>
            <a:br>
              <a:rPr lang="es-ES" altLang="es-ES" dirty="0"/>
            </a:br>
            <a:r>
              <a:rPr lang="es-ES" altLang="es-ES" dirty="0"/>
              <a:t>(entrando)</a:t>
            </a:r>
          </a:p>
        </p:txBody>
      </p:sp>
      <p:sp>
        <p:nvSpPr>
          <p:cNvPr id="33797" name="Rectangle 2"/>
          <p:cNvSpPr>
            <a:spLocks noGrp="1" noChangeArrowheads="1"/>
          </p:cNvSpPr>
          <p:nvPr>
            <p:ph type="title"/>
          </p:nvPr>
        </p:nvSpPr>
        <p:spPr>
          <a:xfrm>
            <a:off x="289364" y="196770"/>
            <a:ext cx="11293033" cy="961994"/>
          </a:xfrm>
        </p:spPr>
        <p:txBody>
          <a:bodyPr/>
          <a:lstStyle/>
          <a:p>
            <a:r>
              <a:rPr lang="es-ES" altLang="es-ES" dirty="0"/>
              <a:t>Fabricación de microchips</a:t>
            </a:r>
          </a:p>
        </p:txBody>
      </p:sp>
      <p:pic>
        <p:nvPicPr>
          <p:cNvPr id="6" name="Picture 5">
            <a:extLs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2086" y="4463416"/>
            <a:ext cx="147637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l="1674" t="10318" b="11234"/>
          <a:stretch>
            <a:fillRect/>
          </a:stretch>
        </p:blipFill>
        <p:spPr bwMode="auto">
          <a:xfrm>
            <a:off x="6096000" y="1074420"/>
            <a:ext cx="5217012" cy="5189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9298074"/>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sz="quarter" idx="10"/>
          </p:nvPr>
        </p:nvSpPr>
        <p:spPr>
          <a:xfrm>
            <a:off x="289364" y="1481559"/>
            <a:ext cx="5806636" cy="4842124"/>
          </a:xfrm>
        </p:spPr>
        <p:txBody>
          <a:bodyPr/>
          <a:lstStyle/>
          <a:p>
            <a:r>
              <a:rPr lang="es-ES" altLang="es-ES" dirty="0"/>
              <a:t>El procesador</a:t>
            </a:r>
            <a:br>
              <a:rPr lang="es-ES" altLang="es-ES" dirty="0"/>
            </a:br>
            <a:r>
              <a:rPr lang="es-ES" altLang="es-ES" dirty="0"/>
              <a:t>(entrando)</a:t>
            </a:r>
          </a:p>
        </p:txBody>
      </p:sp>
      <p:sp>
        <p:nvSpPr>
          <p:cNvPr id="33797" name="Rectangle 2"/>
          <p:cNvSpPr>
            <a:spLocks noGrp="1" noChangeArrowheads="1"/>
          </p:cNvSpPr>
          <p:nvPr>
            <p:ph type="title"/>
          </p:nvPr>
        </p:nvSpPr>
        <p:spPr>
          <a:xfrm>
            <a:off x="289364" y="196770"/>
            <a:ext cx="11293033" cy="961994"/>
          </a:xfrm>
        </p:spPr>
        <p:txBody>
          <a:bodyPr/>
          <a:lstStyle/>
          <a:p>
            <a:r>
              <a:rPr lang="es-ES" altLang="es-ES" dirty="0"/>
              <a:t>Fabricación de microchips</a:t>
            </a:r>
          </a:p>
        </p:txBody>
      </p:sp>
      <p:pic>
        <p:nvPicPr>
          <p:cNvPr id="6" name="Picture 5">
            <a:extLst>
              <a:ext uri="{FF2B5EF4-FFF2-40B4-BE49-F238E27FC236}">
                <a16:creationId xmlns:a16="http://schemas.microsoft.com/office/drawing/2014/main" id="{39E6955F-9D4D-C8D6-0739-8D9BA160FBA1}"/>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2086" y="4463416"/>
            <a:ext cx="147637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a:extLst>
              <a:ext uri="{FF2B5EF4-FFF2-40B4-BE49-F238E27FC236}">
                <a16:creationId xmlns:a16="http://schemas.microsoft.com/office/drawing/2014/main" id="{34EEFF51-5F48-9D04-9BE0-030DE4C483E6}"/>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7" y="1063308"/>
            <a:ext cx="5364162" cy="529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013988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2"/>
          <p:cNvSpPr>
            <a:spLocks noGrp="1" noChangeArrowheads="1"/>
          </p:cNvSpPr>
          <p:nvPr>
            <p:ph type="title"/>
          </p:nvPr>
        </p:nvSpPr>
        <p:spPr>
          <a:xfrm>
            <a:off x="289364" y="196770"/>
            <a:ext cx="11293033" cy="961994"/>
          </a:xfrm>
        </p:spPr>
        <p:txBody>
          <a:bodyPr/>
          <a:lstStyle/>
          <a:p>
            <a:r>
              <a:rPr lang="es-ES" altLang="es-ES" dirty="0"/>
              <a:t>Fabricación de microchips</a:t>
            </a:r>
          </a:p>
        </p:txBody>
      </p:sp>
      <p:pic>
        <p:nvPicPr>
          <p:cNvPr id="2" name="Imagen 1"/>
          <p:cNvPicPr>
            <a:picLocks noChangeAspect="1"/>
          </p:cNvPicPr>
          <p:nvPr/>
        </p:nvPicPr>
        <p:blipFill>
          <a:blip r:embed="rId2"/>
          <a:stretch>
            <a:fillRect/>
          </a:stretch>
        </p:blipFill>
        <p:spPr>
          <a:xfrm>
            <a:off x="1209676" y="1095126"/>
            <a:ext cx="1130300" cy="989012"/>
          </a:xfrm>
          <a:prstGeom prst="rect">
            <a:avLst/>
          </a:prstGeom>
        </p:spPr>
      </p:pic>
      <p:pic>
        <p:nvPicPr>
          <p:cNvPr id="3" name="Imagen 2">
            <a:extLst>
              <a:ext uri="{C183D7F6-B498-43B3-948B-1728B52AA6E4}">
                <adec:decorative xmlns:adec="http://schemas.microsoft.com/office/drawing/2017/decorative" val="1"/>
              </a:ext>
            </a:extLst>
          </p:cNvPr>
          <p:cNvPicPr>
            <a:picLocks noChangeAspect="1"/>
          </p:cNvPicPr>
          <p:nvPr/>
        </p:nvPicPr>
        <p:blipFill rotWithShape="1">
          <a:blip r:embed="rId3"/>
          <a:srcRect b="6610"/>
          <a:stretch/>
        </p:blipFill>
        <p:spPr>
          <a:xfrm>
            <a:off x="2482851" y="1095126"/>
            <a:ext cx="9144000" cy="5323123"/>
          </a:xfrm>
          <a:prstGeom prst="rect">
            <a:avLst/>
          </a:prstGeom>
        </p:spPr>
      </p:pic>
    </p:spTree>
    <p:extLst>
      <p:ext uri="{BB962C8B-B14F-4D97-AF65-F5344CB8AC3E}">
        <p14:creationId xmlns:p14="http://schemas.microsoft.com/office/powerpoint/2010/main" val="3398271218"/>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2"/>
          <p:cNvSpPr>
            <a:spLocks noGrp="1" noChangeArrowheads="1"/>
          </p:cNvSpPr>
          <p:nvPr>
            <p:ph type="title"/>
          </p:nvPr>
        </p:nvSpPr>
        <p:spPr>
          <a:xfrm>
            <a:off x="289364" y="196770"/>
            <a:ext cx="11293033" cy="961994"/>
          </a:xfrm>
        </p:spPr>
        <p:txBody>
          <a:bodyPr/>
          <a:lstStyle/>
          <a:p>
            <a:r>
              <a:rPr lang="es-ES" altLang="es-ES" dirty="0"/>
              <a:t>Fabricación de microchips</a:t>
            </a:r>
          </a:p>
        </p:txBody>
      </p:sp>
      <p:pic>
        <p:nvPicPr>
          <p:cNvPr id="10" name="Picture 31">
            <a:extLs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7299072" y="1"/>
            <a:ext cx="4837683" cy="6442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1" name="Picture 33">
            <a:extLs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287300" y="2410460"/>
            <a:ext cx="4929188"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2" name="Picture 2">
            <a:extLs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82877" y="3409949"/>
            <a:ext cx="2021840" cy="3032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1734869068"/>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1E362-6B47-E217-27A4-9498A095CF3B}"/>
            </a:ext>
          </a:extLst>
        </p:cNvPr>
        <p:cNvGrpSpPr/>
        <p:nvPr/>
      </p:nvGrpSpPr>
      <p:grpSpPr>
        <a:xfrm>
          <a:off x="0" y="0"/>
          <a:ext cx="0" cy="0"/>
          <a:chOff x="0" y="0"/>
          <a:chExt cx="0" cy="0"/>
        </a:xfrm>
      </p:grpSpPr>
      <p:sp>
        <p:nvSpPr>
          <p:cNvPr id="2" name="Marcador de contenido 1">
            <a:extLst>
              <a:ext uri="{FF2B5EF4-FFF2-40B4-BE49-F238E27FC236}">
                <a16:creationId xmlns:a16="http://schemas.microsoft.com/office/drawing/2014/main" id="{93D887FD-4B78-0640-3892-DA31560D4ADF}"/>
              </a:ext>
            </a:extLst>
          </p:cNvPr>
          <p:cNvSpPr>
            <a:spLocks noGrp="1"/>
          </p:cNvSpPr>
          <p:nvPr>
            <p:ph sz="quarter" idx="10"/>
          </p:nvPr>
        </p:nvSpPr>
        <p:spPr>
          <a:xfrm>
            <a:off x="289364" y="1481559"/>
            <a:ext cx="4787133" cy="4842124"/>
          </a:xfrm>
        </p:spPr>
        <p:txBody>
          <a:bodyPr/>
          <a:lstStyle/>
          <a:p>
            <a:r>
              <a:rPr lang="es-ES" dirty="0"/>
              <a:t>Basada en fotolitografía </a:t>
            </a:r>
          </a:p>
          <a:p>
            <a:r>
              <a:rPr lang="es-ES" dirty="0"/>
              <a:t>La más sofisticada</a:t>
            </a:r>
          </a:p>
          <a:p>
            <a:pPr lvl="1"/>
            <a:r>
              <a:rPr lang="es-ES" dirty="0"/>
              <a:t>Chips de 2 nm</a:t>
            </a:r>
          </a:p>
          <a:p>
            <a:pPr lvl="1"/>
            <a:r>
              <a:rPr lang="es-ES" dirty="0"/>
              <a:t>Mas de 200 obleas/hora</a:t>
            </a:r>
          </a:p>
          <a:p>
            <a:r>
              <a:rPr lang="es-ES" dirty="0"/>
              <a:t> (y cara) que existe</a:t>
            </a:r>
          </a:p>
          <a:p>
            <a:pPr lvl="1"/>
            <a:r>
              <a:rPr lang="es-ES" dirty="0"/>
              <a:t>350 millones de €</a:t>
            </a:r>
          </a:p>
          <a:p>
            <a:pPr lvl="1"/>
            <a:endParaRPr lang="es-ES" dirty="0"/>
          </a:p>
          <a:p>
            <a:r>
              <a:rPr lang="es-ES" dirty="0"/>
              <a:t>Más de 100.000 piezas</a:t>
            </a:r>
          </a:p>
          <a:p>
            <a:pPr lvl="1"/>
            <a:r>
              <a:rPr lang="es-ES" dirty="0"/>
              <a:t>3000 cables</a:t>
            </a:r>
          </a:p>
          <a:p>
            <a:pPr lvl="1"/>
            <a:r>
              <a:rPr lang="es-ES" dirty="0"/>
              <a:t>40.000 pernos</a:t>
            </a:r>
          </a:p>
          <a:p>
            <a:pPr lvl="1"/>
            <a:r>
              <a:rPr lang="es-ES" dirty="0"/>
              <a:t>2 km de conexiones eléctricas</a:t>
            </a:r>
          </a:p>
        </p:txBody>
      </p:sp>
      <p:sp>
        <p:nvSpPr>
          <p:cNvPr id="4" name="Marcador de texto 3">
            <a:extLst>
              <a:ext uri="{FF2B5EF4-FFF2-40B4-BE49-F238E27FC236}">
                <a16:creationId xmlns:a16="http://schemas.microsoft.com/office/drawing/2014/main" id="{39EC7C5C-1822-2BCE-359B-805B848BE34A}"/>
              </a:ext>
            </a:extLst>
          </p:cNvPr>
          <p:cNvSpPr>
            <a:spLocks noGrp="1"/>
          </p:cNvSpPr>
          <p:nvPr>
            <p:ph type="body" sz="quarter" idx="11"/>
          </p:nvPr>
        </p:nvSpPr>
        <p:spPr/>
        <p:txBody>
          <a:bodyPr/>
          <a:lstStyle/>
          <a:p>
            <a:r>
              <a:rPr lang="es-ES" dirty="0"/>
              <a:t>TWINSCAN EXE:5000 (fabricado por ASML)</a:t>
            </a:r>
          </a:p>
        </p:txBody>
      </p:sp>
      <p:sp>
        <p:nvSpPr>
          <p:cNvPr id="33797" name="Rectangle 2">
            <a:extLst>
              <a:ext uri="{FF2B5EF4-FFF2-40B4-BE49-F238E27FC236}">
                <a16:creationId xmlns:a16="http://schemas.microsoft.com/office/drawing/2014/main" id="{BC26DCCA-F140-E0F7-E94B-7466E2372201}"/>
              </a:ext>
            </a:extLst>
          </p:cNvPr>
          <p:cNvSpPr>
            <a:spLocks noGrp="1" noChangeArrowheads="1"/>
          </p:cNvSpPr>
          <p:nvPr>
            <p:ph type="title"/>
          </p:nvPr>
        </p:nvSpPr>
        <p:spPr/>
        <p:txBody>
          <a:bodyPr/>
          <a:lstStyle/>
          <a:p>
            <a:r>
              <a:rPr lang="es-ES" altLang="es-ES" dirty="0"/>
              <a:t>Fabricación de microchips</a:t>
            </a:r>
          </a:p>
        </p:txBody>
      </p:sp>
      <p:pic>
        <p:nvPicPr>
          <p:cNvPr id="1028" name="Picture 4">
            <a:extLst>
              <a:ext uri="{FF2B5EF4-FFF2-40B4-BE49-F238E27FC236}">
                <a16:creationId xmlns:a16="http://schemas.microsoft.com/office/drawing/2014/main" id="{AC10332D-1936-0C09-1CC5-ED304D2B7C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9093" y="1602432"/>
            <a:ext cx="6900567" cy="4600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103680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2"/>
          <p:cNvSpPr>
            <a:spLocks noGrp="1" noChangeArrowheads="1"/>
          </p:cNvSpPr>
          <p:nvPr>
            <p:ph type="title"/>
          </p:nvPr>
        </p:nvSpPr>
        <p:spPr>
          <a:xfrm>
            <a:off x="289364" y="196770"/>
            <a:ext cx="11293033" cy="961994"/>
          </a:xfrm>
        </p:spPr>
        <p:txBody>
          <a:bodyPr/>
          <a:lstStyle/>
          <a:p>
            <a:r>
              <a:rPr lang="es-ES" altLang="es-ES" dirty="0"/>
              <a:t>Fabricación de microchips</a:t>
            </a:r>
          </a:p>
        </p:txBody>
      </p:sp>
      <p:pic>
        <p:nvPicPr>
          <p:cNvPr id="9" name="Picture 20">
            <a:extLst>
              <a:ext uri="{C183D7F6-B498-43B3-948B-1728B52AA6E4}">
                <adec:decorative xmlns:adec="http://schemas.microsoft.com/office/drawing/2017/decorative" val="1"/>
              </a:ext>
            </a:extLst>
          </p:cNvPr>
          <p:cNvPicPr>
            <a:picLocks noChangeAspect="1" noChangeArrowheads="1"/>
          </p:cNvPicPr>
          <p:nvPr/>
        </p:nvPicPr>
        <p:blipFill>
          <a:blip r:embed="rId2" cstate="print"/>
          <a:srcRect/>
          <a:stretch>
            <a:fillRect/>
          </a:stretch>
        </p:blipFill>
        <p:spPr bwMode="auto">
          <a:xfrm>
            <a:off x="1411225" y="1081015"/>
            <a:ext cx="9369549" cy="5053085"/>
          </a:xfrm>
          <a:prstGeom prst="rect">
            <a:avLst/>
          </a:prstGeom>
          <a:noFill/>
        </p:spPr>
      </p:pic>
    </p:spTree>
    <p:extLst>
      <p:ext uri="{BB962C8B-B14F-4D97-AF65-F5344CB8AC3E}">
        <p14:creationId xmlns:p14="http://schemas.microsoft.com/office/powerpoint/2010/main" val="389645674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2"/>
          <p:cNvSpPr>
            <a:spLocks noGrp="1" noChangeArrowheads="1"/>
          </p:cNvSpPr>
          <p:nvPr>
            <p:ph type="title"/>
          </p:nvPr>
        </p:nvSpPr>
        <p:spPr>
          <a:xfrm>
            <a:off x="289364" y="196770"/>
            <a:ext cx="11293033" cy="961994"/>
          </a:xfrm>
        </p:spPr>
        <p:txBody>
          <a:bodyPr/>
          <a:lstStyle/>
          <a:p>
            <a:r>
              <a:rPr lang="es-ES" altLang="es-ES" dirty="0"/>
              <a:t>Breve historia</a:t>
            </a:r>
          </a:p>
        </p:txBody>
      </p:sp>
      <p:sp>
        <p:nvSpPr>
          <p:cNvPr id="5" name="Marcador de contenido 4"/>
          <p:cNvSpPr>
            <a:spLocks noGrp="1"/>
          </p:cNvSpPr>
          <p:nvPr>
            <p:ph sz="quarter" idx="10"/>
          </p:nvPr>
        </p:nvSpPr>
        <p:spPr>
          <a:xfrm>
            <a:off x="289364" y="1158763"/>
            <a:ext cx="5806636" cy="5164920"/>
          </a:xfrm>
        </p:spPr>
        <p:txBody>
          <a:bodyPr/>
          <a:lstStyle/>
          <a:p>
            <a:r>
              <a:rPr lang="es-ES" altLang="es-ES" dirty="0"/>
              <a:t>1824-1833: </a:t>
            </a:r>
            <a:br>
              <a:rPr lang="es-ES" altLang="es-ES" dirty="0"/>
            </a:br>
            <a:r>
              <a:rPr lang="es-ES" altLang="es-ES" dirty="0"/>
              <a:t>Máquina diferencial  </a:t>
            </a:r>
            <a:br>
              <a:rPr lang="es-ES" altLang="es-ES" dirty="0"/>
            </a:br>
            <a:r>
              <a:rPr lang="es-ES" altLang="es-ES" dirty="0"/>
              <a:t>(Charles Babbage)</a:t>
            </a:r>
          </a:p>
          <a:p>
            <a:pPr lvl="1"/>
            <a:endParaRPr lang="es-ES" altLang="es-ES" dirty="0"/>
          </a:p>
          <a:p>
            <a:pPr lvl="1"/>
            <a:endParaRPr lang="es-ES" altLang="es-ES" dirty="0"/>
          </a:p>
        </p:txBody>
      </p:sp>
      <p:pic>
        <p:nvPicPr>
          <p:cNvPr id="2" name="Picture 2">
            <a:extLst>
              <a:ext uri="{FF2B5EF4-FFF2-40B4-BE49-F238E27FC236}">
                <a16:creationId xmlns:a16="http://schemas.microsoft.com/office/drawing/2014/main" id="{6504188F-F093-6A36-3619-E420BE8BBDB6}"/>
              </a:ext>
              <a:ext uri="{C183D7F6-B498-43B3-948B-1728B52AA6E4}">
                <adec:decorative xmlns:adec="http://schemas.microsoft.com/office/drawing/2017/decorative" val="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rot="21540000">
            <a:off x="4074285" y="315411"/>
            <a:ext cx="7990390" cy="5992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3186357074"/>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2"/>
          <p:cNvSpPr>
            <a:spLocks noGrp="1" noChangeArrowheads="1"/>
          </p:cNvSpPr>
          <p:nvPr>
            <p:ph type="title"/>
          </p:nvPr>
        </p:nvSpPr>
        <p:spPr>
          <a:xfrm>
            <a:off x="289364" y="196770"/>
            <a:ext cx="11293033" cy="961994"/>
          </a:xfrm>
        </p:spPr>
        <p:txBody>
          <a:bodyPr/>
          <a:lstStyle/>
          <a:p>
            <a:r>
              <a:rPr lang="es-ES" altLang="es-ES" dirty="0"/>
              <a:t>Fabricación </a:t>
            </a:r>
            <a:br>
              <a:rPr lang="es-ES" altLang="es-ES" dirty="0"/>
            </a:br>
            <a:r>
              <a:rPr lang="es-ES" altLang="es-ES" dirty="0"/>
              <a:t>de microchips</a:t>
            </a:r>
          </a:p>
        </p:txBody>
      </p:sp>
      <p:pic>
        <p:nvPicPr>
          <p:cNvPr id="4" name="Picture 8">
            <a:extLs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7787640" y="137004"/>
            <a:ext cx="4188460" cy="6227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6" name="Picture 6">
            <a:extLs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570" y="2254251"/>
            <a:ext cx="7045459" cy="4110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a:extLst>
              <a:ext uri="{C183D7F6-B498-43B3-948B-1728B52AA6E4}">
                <adec:decorative xmlns:adec="http://schemas.microsoft.com/office/drawing/2017/decorative" val="1"/>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3583" t="2046" b="34656"/>
          <a:stretch>
            <a:fillRect/>
          </a:stretch>
        </p:blipFill>
        <p:spPr bwMode="gray">
          <a:xfrm>
            <a:off x="4580706" y="162355"/>
            <a:ext cx="2460173" cy="2057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374359082"/>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87465F8-60EF-62B6-57F0-4AEBB3EBE741}"/>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3506" y="76199"/>
            <a:ext cx="8528494" cy="6396371"/>
          </a:xfrm>
          <a:prstGeom prst="rect">
            <a:avLst/>
          </a:prstGeom>
          <a:noFill/>
          <a:extLst>
            <a:ext uri="{909E8E84-426E-40DD-AFC4-6F175D3DCCD1}">
              <a14:hiddenFill xmlns:a14="http://schemas.microsoft.com/office/drawing/2010/main">
                <a:solidFill>
                  <a:srgbClr val="FFFFFF"/>
                </a:solidFill>
              </a14:hiddenFill>
            </a:ext>
          </a:extLst>
        </p:spPr>
      </p:pic>
      <p:sp>
        <p:nvSpPr>
          <p:cNvPr id="33797" name="Rectangle 2"/>
          <p:cNvSpPr>
            <a:spLocks noGrp="1" noChangeArrowheads="1"/>
          </p:cNvSpPr>
          <p:nvPr>
            <p:ph type="title"/>
          </p:nvPr>
        </p:nvSpPr>
        <p:spPr>
          <a:xfrm>
            <a:off x="288925" y="196850"/>
            <a:ext cx="9243695" cy="962025"/>
          </a:xfrm>
        </p:spPr>
        <p:txBody>
          <a:bodyPr/>
          <a:lstStyle/>
          <a:p>
            <a:r>
              <a:rPr lang="es-ES" altLang="es-ES" dirty="0"/>
              <a:t>Fabricación </a:t>
            </a:r>
            <a:br>
              <a:rPr lang="es-ES" altLang="es-ES" dirty="0"/>
            </a:br>
            <a:r>
              <a:rPr lang="es-ES" altLang="es-ES" dirty="0"/>
              <a:t>de microchips</a:t>
            </a:r>
          </a:p>
        </p:txBody>
      </p:sp>
    </p:spTree>
    <p:extLst>
      <p:ext uri="{BB962C8B-B14F-4D97-AF65-F5344CB8AC3E}">
        <p14:creationId xmlns:p14="http://schemas.microsoft.com/office/powerpoint/2010/main" val="1480231896"/>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4A3E262B-E640-EF0A-6BBE-25B447B5221B}"/>
              </a:ext>
              <a:ext uri="{C183D7F6-B498-43B3-948B-1728B52AA6E4}">
                <adec:decorative xmlns:adec="http://schemas.microsoft.com/office/drawing/2017/decorative" val="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081"/>
          <a:stretch/>
        </p:blipFill>
        <p:spPr bwMode="auto">
          <a:xfrm>
            <a:off x="3070860" y="776315"/>
            <a:ext cx="9121140" cy="5710983"/>
          </a:xfrm>
          <a:prstGeom prst="rect">
            <a:avLst/>
          </a:prstGeom>
          <a:noFill/>
          <a:extLst>
            <a:ext uri="{909E8E84-426E-40DD-AFC4-6F175D3DCCD1}">
              <a14:hiddenFill xmlns:a14="http://schemas.microsoft.com/office/drawing/2010/main">
                <a:solidFill>
                  <a:srgbClr val="FFFFFF"/>
                </a:solidFill>
              </a14:hiddenFill>
            </a:ext>
          </a:extLst>
        </p:spPr>
      </p:pic>
      <p:sp>
        <p:nvSpPr>
          <p:cNvPr id="33797" name="Rectangle 2"/>
          <p:cNvSpPr>
            <a:spLocks noGrp="1" noChangeArrowheads="1"/>
          </p:cNvSpPr>
          <p:nvPr>
            <p:ph type="title"/>
          </p:nvPr>
        </p:nvSpPr>
        <p:spPr/>
        <p:txBody>
          <a:bodyPr/>
          <a:lstStyle/>
          <a:p>
            <a:r>
              <a:rPr lang="es-ES" altLang="es-ES" dirty="0"/>
              <a:t>Fabricación </a:t>
            </a:r>
            <a:br>
              <a:rPr lang="es-ES" altLang="es-ES" dirty="0"/>
            </a:br>
            <a:r>
              <a:rPr lang="es-ES" altLang="es-ES" dirty="0"/>
              <a:t>de microchips</a:t>
            </a:r>
          </a:p>
        </p:txBody>
      </p:sp>
    </p:spTree>
    <p:extLst>
      <p:ext uri="{BB962C8B-B14F-4D97-AF65-F5344CB8AC3E}">
        <p14:creationId xmlns:p14="http://schemas.microsoft.com/office/powerpoint/2010/main" val="81929281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2"/>
          <p:cNvSpPr>
            <a:spLocks noGrp="1" noChangeArrowheads="1"/>
          </p:cNvSpPr>
          <p:nvPr>
            <p:ph type="title"/>
          </p:nvPr>
        </p:nvSpPr>
        <p:spPr>
          <a:xfrm>
            <a:off x="289364" y="196770"/>
            <a:ext cx="11293033" cy="961994"/>
          </a:xfrm>
        </p:spPr>
        <p:txBody>
          <a:bodyPr/>
          <a:lstStyle/>
          <a:p>
            <a:r>
              <a:rPr lang="es-ES" altLang="es-ES" dirty="0"/>
              <a:t>Breve historia</a:t>
            </a:r>
          </a:p>
        </p:txBody>
      </p:sp>
      <p:sp>
        <p:nvSpPr>
          <p:cNvPr id="5" name="Marcador de contenido 4"/>
          <p:cNvSpPr>
            <a:spLocks noGrp="1"/>
          </p:cNvSpPr>
          <p:nvPr>
            <p:ph sz="quarter" idx="10"/>
          </p:nvPr>
        </p:nvSpPr>
        <p:spPr>
          <a:xfrm>
            <a:off x="289364" y="1158763"/>
            <a:ext cx="5806636" cy="5164920"/>
          </a:xfrm>
        </p:spPr>
        <p:txBody>
          <a:bodyPr/>
          <a:lstStyle/>
          <a:p>
            <a:r>
              <a:rPr lang="es-ES" altLang="es-ES" dirty="0"/>
              <a:t>1824-1833: </a:t>
            </a:r>
            <a:br>
              <a:rPr lang="es-ES" altLang="es-ES" dirty="0"/>
            </a:br>
            <a:r>
              <a:rPr lang="es-ES" altLang="es-ES" dirty="0"/>
              <a:t>Máquina diferencial  </a:t>
            </a:r>
            <a:br>
              <a:rPr lang="es-ES" altLang="es-ES" dirty="0"/>
            </a:br>
            <a:r>
              <a:rPr lang="es-ES" altLang="es-ES" dirty="0"/>
              <a:t>(Charles Babbage)</a:t>
            </a:r>
          </a:p>
          <a:p>
            <a:pPr lvl="1"/>
            <a:endParaRPr lang="es-ES" altLang="es-ES" dirty="0"/>
          </a:p>
          <a:p>
            <a:pPr lvl="1"/>
            <a:endParaRPr lang="es-ES" altLang="es-ES" dirty="0"/>
          </a:p>
        </p:txBody>
      </p:sp>
      <p:pic>
        <p:nvPicPr>
          <p:cNvPr id="3" name="Picture 4">
            <a:extLst>
              <a:ext uri="{FF2B5EF4-FFF2-40B4-BE49-F238E27FC236}">
                <a16:creationId xmlns:a16="http://schemas.microsoft.com/office/drawing/2014/main" id="{E4A4CCC5-62DE-FFA2-221A-A5567B96A4C7}"/>
              </a:ext>
              <a:ext uri="{C183D7F6-B498-43B3-948B-1728B52AA6E4}">
                <adec:decorative xmlns:adec="http://schemas.microsoft.com/office/drawing/2017/decorative" val="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4440824" y="630820"/>
            <a:ext cx="7461812" cy="5596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33236791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2"/>
          <p:cNvSpPr>
            <a:spLocks noGrp="1" noChangeArrowheads="1"/>
          </p:cNvSpPr>
          <p:nvPr>
            <p:ph type="title"/>
          </p:nvPr>
        </p:nvSpPr>
        <p:spPr>
          <a:xfrm>
            <a:off x="289364" y="196770"/>
            <a:ext cx="11293033" cy="961994"/>
          </a:xfrm>
        </p:spPr>
        <p:txBody>
          <a:bodyPr/>
          <a:lstStyle/>
          <a:p>
            <a:r>
              <a:rPr lang="es-ES" altLang="es-ES" dirty="0"/>
              <a:t>Breve historia</a:t>
            </a:r>
          </a:p>
        </p:txBody>
      </p:sp>
      <p:sp>
        <p:nvSpPr>
          <p:cNvPr id="5" name="Marcador de contenido 4"/>
          <p:cNvSpPr>
            <a:spLocks noGrp="1"/>
          </p:cNvSpPr>
          <p:nvPr>
            <p:ph sz="quarter" idx="10"/>
          </p:nvPr>
        </p:nvSpPr>
        <p:spPr>
          <a:xfrm>
            <a:off x="289364" y="1158763"/>
            <a:ext cx="5806636" cy="5164920"/>
          </a:xfrm>
        </p:spPr>
        <p:txBody>
          <a:bodyPr/>
          <a:lstStyle/>
          <a:p>
            <a:r>
              <a:rPr lang="es-ES" altLang="es-ES" dirty="0"/>
              <a:t>1824-1833: </a:t>
            </a:r>
            <a:br>
              <a:rPr lang="es-ES" altLang="es-ES" dirty="0"/>
            </a:br>
            <a:r>
              <a:rPr lang="es-ES" altLang="es-ES" dirty="0"/>
              <a:t>Máquina diferencial  </a:t>
            </a:r>
            <a:br>
              <a:rPr lang="es-ES" altLang="es-ES" dirty="0"/>
            </a:br>
            <a:r>
              <a:rPr lang="es-ES" altLang="es-ES" dirty="0"/>
              <a:t>(Charles Babbage)</a:t>
            </a:r>
          </a:p>
          <a:p>
            <a:pPr lvl="1"/>
            <a:endParaRPr lang="es-ES" altLang="es-ES" dirty="0"/>
          </a:p>
          <a:p>
            <a:pPr lvl="1"/>
            <a:endParaRPr lang="es-ES" altLang="es-ES" dirty="0"/>
          </a:p>
        </p:txBody>
      </p:sp>
      <p:pic>
        <p:nvPicPr>
          <p:cNvPr id="2" name="Picture 5">
            <a:extLst>
              <a:ext uri="{FF2B5EF4-FFF2-40B4-BE49-F238E27FC236}">
                <a16:creationId xmlns:a16="http://schemas.microsoft.com/office/drawing/2014/main" id="{5A9C9E68-91A7-2C62-E76D-B7EC4C9230F0}"/>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4440824" y="630820"/>
            <a:ext cx="7461812" cy="5596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108919735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2"/>
          <p:cNvSpPr>
            <a:spLocks noGrp="1" noChangeArrowheads="1"/>
          </p:cNvSpPr>
          <p:nvPr>
            <p:ph type="title"/>
          </p:nvPr>
        </p:nvSpPr>
        <p:spPr>
          <a:xfrm>
            <a:off x="289364" y="196770"/>
            <a:ext cx="11293033" cy="961994"/>
          </a:xfrm>
        </p:spPr>
        <p:txBody>
          <a:bodyPr/>
          <a:lstStyle/>
          <a:p>
            <a:r>
              <a:rPr lang="es-ES" altLang="es-ES" dirty="0"/>
              <a:t>Breve historia</a:t>
            </a:r>
          </a:p>
        </p:txBody>
      </p:sp>
      <p:sp>
        <p:nvSpPr>
          <p:cNvPr id="5" name="Marcador de contenido 4"/>
          <p:cNvSpPr>
            <a:spLocks noGrp="1"/>
          </p:cNvSpPr>
          <p:nvPr>
            <p:ph sz="quarter" idx="10"/>
          </p:nvPr>
        </p:nvSpPr>
        <p:spPr>
          <a:xfrm>
            <a:off x="289364" y="1158763"/>
            <a:ext cx="5806636" cy="5164920"/>
          </a:xfrm>
        </p:spPr>
        <p:txBody>
          <a:bodyPr/>
          <a:lstStyle/>
          <a:p>
            <a:r>
              <a:rPr lang="es-ES" altLang="es-ES" dirty="0"/>
              <a:t>1824-1833: </a:t>
            </a:r>
            <a:br>
              <a:rPr lang="es-ES" altLang="es-ES" dirty="0"/>
            </a:br>
            <a:r>
              <a:rPr lang="es-ES" altLang="es-ES" dirty="0"/>
              <a:t>Máquina diferencial  </a:t>
            </a:r>
            <a:br>
              <a:rPr lang="es-ES" altLang="es-ES" dirty="0"/>
            </a:br>
            <a:r>
              <a:rPr lang="es-ES" altLang="es-ES" dirty="0"/>
              <a:t>(Charles Babbage)</a:t>
            </a:r>
          </a:p>
          <a:p>
            <a:pPr lvl="1"/>
            <a:endParaRPr lang="es-ES" altLang="es-ES" dirty="0"/>
          </a:p>
          <a:p>
            <a:pPr lvl="1"/>
            <a:endParaRPr lang="es-ES" altLang="es-ES" dirty="0"/>
          </a:p>
        </p:txBody>
      </p:sp>
      <p:pic>
        <p:nvPicPr>
          <p:cNvPr id="2" name="Picture 7">
            <a:extLst>
              <a:ext uri="{FF2B5EF4-FFF2-40B4-BE49-F238E27FC236}">
                <a16:creationId xmlns:a16="http://schemas.microsoft.com/office/drawing/2014/main" id="{45CA8D20-6FC8-7074-D8EC-822C5A948EA0}"/>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4440824" y="630819"/>
            <a:ext cx="7461812" cy="5596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512870694"/>
      </p:ext>
    </p:extLst>
  </p:cSld>
  <p:clrMapOvr>
    <a:masterClrMapping/>
  </p:clrMapOvr>
  <p:transition/>
</p:sld>
</file>

<file path=ppt/theme/theme1.xml><?xml version="1.0" encoding="utf-8"?>
<a:theme xmlns:a="http://schemas.openxmlformats.org/drawingml/2006/main" name="ITSUE">
  <a:themeElements>
    <a:clrScheme name="Pí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íx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Pí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í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í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í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í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í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í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í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í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í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í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í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93C3A415C45FC742A78B7AB06F7BFAD7" ma:contentTypeVersion="1" ma:contentTypeDescription="Crear nuevo documento." ma:contentTypeScope="" ma:versionID="4952402b6092e84d6a0528476b3ccfac">
  <xsd:schema xmlns:xsd="http://www.w3.org/2001/XMLSchema" xmlns:xs="http://www.w3.org/2001/XMLSchema" xmlns:p="http://schemas.microsoft.com/office/2006/metadata/properties" xmlns:ns3="cd4bc24f-b5ed-42c3-a27b-d2ace4c4d472" targetNamespace="http://schemas.microsoft.com/office/2006/metadata/properties" ma:root="true" ma:fieldsID="f822d53c4a3ab7ac2a8149f903cec210" ns3:_="">
    <xsd:import namespace="cd4bc24f-b5ed-42c3-a27b-d2ace4c4d472"/>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d4bc24f-b5ed-42c3-a27b-d2ace4c4d472" elementFormDefault="qualified">
    <xsd:import namespace="http://schemas.microsoft.com/office/2006/documentManagement/types"/>
    <xsd:import namespace="http://schemas.microsoft.com/office/infopath/2007/PartnerControls"/>
    <xsd:element name="SharedWithUsers" ma:index="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C005A23-DFE7-46B0-B1A0-B8CC1518DE0E}">
  <ds:schemaRefs>
    <ds:schemaRef ds:uri="http://schemas.openxmlformats.org/package/2006/metadata/core-properties"/>
    <ds:schemaRef ds:uri="http://purl.org/dc/dcmitype/"/>
    <ds:schemaRef ds:uri="cd4bc24f-b5ed-42c3-a27b-d2ace4c4d472"/>
    <ds:schemaRef ds:uri="http://purl.org/dc/elements/1.1/"/>
    <ds:schemaRef ds:uri="http://schemas.microsoft.com/office/2006/documentManagement/types"/>
    <ds:schemaRef ds:uri="http://purl.org/dc/terms/"/>
    <ds:schemaRef ds:uri="http://schemas.microsoft.com/office/infopath/2007/PartnerControl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E120ACA5-2FC0-4D0E-8F27-BFFE8D9D8B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d4bc24f-b5ed-42c3-a27b-d2ace4c4d47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AF96BC3-EEEC-4797-BAD7-A98C0261EA1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35447</TotalTime>
  <Words>1233</Words>
  <Application>Microsoft Office PowerPoint</Application>
  <PresentationFormat>Panorámica</PresentationFormat>
  <Paragraphs>306</Paragraphs>
  <Slides>62</Slides>
  <Notes>2</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62</vt:i4>
      </vt:variant>
    </vt:vector>
  </HeadingPairs>
  <TitlesOfParts>
    <vt:vector size="68" baseType="lpstr">
      <vt:lpstr>Arial</vt:lpstr>
      <vt:lpstr>Calibri</vt:lpstr>
      <vt:lpstr>Centaur</vt:lpstr>
      <vt:lpstr>Freestyle Script</vt:lpstr>
      <vt:lpstr>Wingdings</vt:lpstr>
      <vt:lpstr>ITSUE</vt:lpstr>
      <vt:lpstr>Tema 1: Introducción a  los computadores</vt:lpstr>
      <vt:lpstr>Concepto de computador</vt:lpstr>
      <vt:lpstr>Concepto de computador</vt:lpstr>
      <vt:lpstr>Breve historia</vt:lpstr>
      <vt:lpstr>Breve historia</vt:lpstr>
      <vt:lpstr>Breve historia</vt:lpstr>
      <vt:lpstr>Breve historia</vt:lpstr>
      <vt:lpstr>Breve historia</vt:lpstr>
      <vt:lpstr>Breve historia</vt:lpstr>
      <vt:lpstr>Breve historia</vt:lpstr>
      <vt:lpstr>Breve historia</vt:lpstr>
      <vt:lpstr>Breve historia</vt:lpstr>
      <vt:lpstr>Breve historia</vt:lpstr>
      <vt:lpstr>Breve historia</vt:lpstr>
      <vt:lpstr>Presentación de PowerPoint</vt:lpstr>
      <vt:lpstr>Presentación de PowerPoint</vt:lpstr>
      <vt:lpstr>Presentación de PowerPoint</vt:lpstr>
      <vt:lpstr>Presentación de PowerPoint</vt:lpstr>
      <vt:lpstr>Breve historia</vt:lpstr>
      <vt:lpstr>Breve historia</vt:lpstr>
      <vt:lpstr>Breve historia</vt:lpstr>
      <vt:lpstr>Breve historia</vt:lpstr>
      <vt:lpstr>Breve historia</vt:lpstr>
      <vt:lpstr>Breve historia</vt:lpstr>
      <vt:lpstr>Breve historia</vt:lpstr>
      <vt:lpstr>Breve historia</vt:lpstr>
      <vt:lpstr>Breve historia</vt:lpstr>
      <vt:lpstr>Breve historia</vt:lpstr>
      <vt:lpstr>Breve historia</vt:lpstr>
      <vt:lpstr>Breve historia</vt:lpstr>
      <vt:lpstr>Breve historia</vt:lpstr>
      <vt:lpstr>Breve historia</vt:lpstr>
      <vt:lpstr>Breve historia</vt:lpstr>
      <vt:lpstr>Breve historia</vt:lpstr>
      <vt:lpstr>Breve historia</vt:lpstr>
      <vt:lpstr>Breve historia</vt:lpstr>
      <vt:lpstr>Breve historia</vt:lpstr>
      <vt:lpstr>Breve historia</vt:lpstr>
      <vt:lpstr>Breve historia</vt:lpstr>
      <vt:lpstr>Breve historia</vt:lpstr>
      <vt:lpstr>Breve historia</vt:lpstr>
      <vt:lpstr>Breve historia</vt:lpstr>
      <vt:lpstr>Breve historia</vt:lpstr>
      <vt:lpstr>Breve historia</vt:lpstr>
      <vt:lpstr>Breve historia</vt:lpstr>
      <vt:lpstr>Breve historia</vt:lpstr>
      <vt:lpstr>Concepto de computador</vt:lpstr>
      <vt:lpstr>Concepto de computador</vt:lpstr>
      <vt:lpstr>Concepto de computador</vt:lpstr>
      <vt:lpstr>La ley de Moore</vt:lpstr>
      <vt:lpstr>La ley de Moore</vt:lpstr>
      <vt:lpstr>Fabricación de microchips</vt:lpstr>
      <vt:lpstr>Fabricación de microchips</vt:lpstr>
      <vt:lpstr>Fabricación de microchips</vt:lpstr>
      <vt:lpstr>Fabricación de microchips</vt:lpstr>
      <vt:lpstr>Fabricación de microchips</vt:lpstr>
      <vt:lpstr>Fabricación de microchips</vt:lpstr>
      <vt:lpstr>Fabricación de microchips</vt:lpstr>
      <vt:lpstr>Fabricación de microchips</vt:lpstr>
      <vt:lpstr>Fabricación  de microchips</vt:lpstr>
      <vt:lpstr>Fabricación  de microchips</vt:lpstr>
      <vt:lpstr>Fabricación  de microchips</vt:lpstr>
    </vt:vector>
  </TitlesOfParts>
  <Company>UCLM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Concepto de computador</dc:title>
  <dc:creator>rcasado</dc:creator>
  <cp:keywords>EC</cp:keywords>
  <cp:lastModifiedBy>Rafael Casado González</cp:lastModifiedBy>
  <cp:revision>1271</cp:revision>
  <cp:lastPrinted>1601-01-01T00:00:00Z</cp:lastPrinted>
  <dcterms:created xsi:type="dcterms:W3CDTF">2003-09-02T16:17:26Z</dcterms:created>
  <dcterms:modified xsi:type="dcterms:W3CDTF">2024-03-06T18:12:09Z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6</vt:i4>
  </property>
  <property fmtid="{D5CDD505-2E9C-101B-9397-08002B2CF9AE}" pid="3" name="ContentTypeId">
    <vt:lpwstr>0x01010093C3A415C45FC742A78B7AB06F7BFAD7</vt:lpwstr>
  </property>
</Properties>
</file>